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51206400" cy="32918400"/>
  <p:notesSz cx="6858000" cy="9144000"/>
  <p:defaultTextStyle>
    <a:defPPr>
      <a:defRPr lang="en-US"/>
    </a:defPPr>
    <a:lvl1pPr marL="0" algn="l" defTabSz="2403546" rtl="0" eaLnBrk="1" latinLnBrk="0" hangingPunct="1">
      <a:defRPr sz="9500" kern="1200">
        <a:solidFill>
          <a:schemeClr val="tx1"/>
        </a:solidFill>
        <a:latin typeface="+mn-lt"/>
        <a:ea typeface="+mn-ea"/>
        <a:cs typeface="+mn-cs"/>
      </a:defRPr>
    </a:lvl1pPr>
    <a:lvl2pPr marL="2403546" algn="l" defTabSz="2403546" rtl="0" eaLnBrk="1" latinLnBrk="0" hangingPunct="1">
      <a:defRPr sz="9500" kern="1200">
        <a:solidFill>
          <a:schemeClr val="tx1"/>
        </a:solidFill>
        <a:latin typeface="+mn-lt"/>
        <a:ea typeface="+mn-ea"/>
        <a:cs typeface="+mn-cs"/>
      </a:defRPr>
    </a:lvl2pPr>
    <a:lvl3pPr marL="4807092" algn="l" defTabSz="2403546" rtl="0" eaLnBrk="1" latinLnBrk="0" hangingPunct="1">
      <a:defRPr sz="9500" kern="1200">
        <a:solidFill>
          <a:schemeClr val="tx1"/>
        </a:solidFill>
        <a:latin typeface="+mn-lt"/>
        <a:ea typeface="+mn-ea"/>
        <a:cs typeface="+mn-cs"/>
      </a:defRPr>
    </a:lvl3pPr>
    <a:lvl4pPr marL="7210638" algn="l" defTabSz="2403546" rtl="0" eaLnBrk="1" latinLnBrk="0" hangingPunct="1">
      <a:defRPr sz="9500" kern="1200">
        <a:solidFill>
          <a:schemeClr val="tx1"/>
        </a:solidFill>
        <a:latin typeface="+mn-lt"/>
        <a:ea typeface="+mn-ea"/>
        <a:cs typeface="+mn-cs"/>
      </a:defRPr>
    </a:lvl4pPr>
    <a:lvl5pPr marL="9614184" algn="l" defTabSz="2403546" rtl="0" eaLnBrk="1" latinLnBrk="0" hangingPunct="1">
      <a:defRPr sz="9500" kern="1200">
        <a:solidFill>
          <a:schemeClr val="tx1"/>
        </a:solidFill>
        <a:latin typeface="+mn-lt"/>
        <a:ea typeface="+mn-ea"/>
        <a:cs typeface="+mn-cs"/>
      </a:defRPr>
    </a:lvl5pPr>
    <a:lvl6pPr marL="12017731" algn="l" defTabSz="2403546" rtl="0" eaLnBrk="1" latinLnBrk="0" hangingPunct="1">
      <a:defRPr sz="9500" kern="1200">
        <a:solidFill>
          <a:schemeClr val="tx1"/>
        </a:solidFill>
        <a:latin typeface="+mn-lt"/>
        <a:ea typeface="+mn-ea"/>
        <a:cs typeface="+mn-cs"/>
      </a:defRPr>
    </a:lvl6pPr>
    <a:lvl7pPr marL="14421277" algn="l" defTabSz="2403546" rtl="0" eaLnBrk="1" latinLnBrk="0" hangingPunct="1">
      <a:defRPr sz="9500" kern="1200">
        <a:solidFill>
          <a:schemeClr val="tx1"/>
        </a:solidFill>
        <a:latin typeface="+mn-lt"/>
        <a:ea typeface="+mn-ea"/>
        <a:cs typeface="+mn-cs"/>
      </a:defRPr>
    </a:lvl7pPr>
    <a:lvl8pPr marL="16824823" algn="l" defTabSz="2403546" rtl="0" eaLnBrk="1" latinLnBrk="0" hangingPunct="1">
      <a:defRPr sz="9500" kern="1200">
        <a:solidFill>
          <a:schemeClr val="tx1"/>
        </a:solidFill>
        <a:latin typeface="+mn-lt"/>
        <a:ea typeface="+mn-ea"/>
        <a:cs typeface="+mn-cs"/>
      </a:defRPr>
    </a:lvl8pPr>
    <a:lvl9pPr marL="19228369" algn="l" defTabSz="2403546" rtl="0" eaLnBrk="1" latinLnBrk="0" hangingPunct="1">
      <a:defRPr sz="95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B59853"/>
    <a:srgbClr val="967D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5620"/>
    <p:restoredTop sz="94660"/>
  </p:normalViewPr>
  <p:slideViewPr>
    <p:cSldViewPr snapToGrid="0" snapToObjects="1">
      <p:cViewPr varScale="1">
        <p:scale>
          <a:sx n="29" d="100"/>
          <a:sy n="29" d="100"/>
        </p:scale>
        <p:origin x="-144" y="-200"/>
      </p:cViewPr>
      <p:guideLst>
        <p:guide orient="horz" pos="10368"/>
        <p:guide pos="1612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40480" y="10226042"/>
            <a:ext cx="43525440" cy="705612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80960" y="18653760"/>
            <a:ext cx="35844480" cy="8412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4035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8070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2106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96141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20177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44212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68248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92283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39F79-E040-0248-B580-FAA6563A41E7}" type="datetimeFigureOut">
              <a:rPr lang="en-US" smtClean="0"/>
              <a:t>10/26/11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1B574-F6C7-A64D-86B1-4E0C73FDF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8960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39F79-E040-0248-B580-FAA6563A41E7}" type="datetimeFigureOut">
              <a:rPr lang="en-US" smtClean="0"/>
              <a:t>10/26/11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1B574-F6C7-A64D-86B1-4E0C73FDF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362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7901540" y="6324600"/>
            <a:ext cx="64514733" cy="1348206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339576" y="6324600"/>
            <a:ext cx="192708527" cy="1348206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39F79-E040-0248-B580-FAA6563A41E7}" type="datetimeFigureOut">
              <a:rPr lang="en-US" smtClean="0"/>
              <a:t>10/26/11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1B574-F6C7-A64D-86B1-4E0C73FDF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502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39F79-E040-0248-B580-FAA6563A41E7}" type="datetimeFigureOut">
              <a:rPr lang="en-US" smtClean="0"/>
              <a:t>10/26/11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1B574-F6C7-A64D-86B1-4E0C73FDF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5287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4953" y="21153122"/>
            <a:ext cx="43525440" cy="6537960"/>
          </a:xfrm>
        </p:spPr>
        <p:txBody>
          <a:bodyPr anchor="t"/>
          <a:lstStyle>
            <a:lvl1pPr algn="l">
              <a:defRPr sz="21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44953" y="13952225"/>
            <a:ext cx="43525440" cy="7200898"/>
          </a:xfrm>
        </p:spPr>
        <p:txBody>
          <a:bodyPr anchor="b"/>
          <a:lstStyle>
            <a:lvl1pPr marL="0" indent="0">
              <a:buNone/>
              <a:defRPr sz="10500">
                <a:solidFill>
                  <a:schemeClr val="tx1">
                    <a:tint val="75000"/>
                  </a:schemeClr>
                </a:solidFill>
              </a:defRPr>
            </a:lvl1pPr>
            <a:lvl2pPr marL="2403546" indent="0">
              <a:buNone/>
              <a:defRPr sz="9500">
                <a:solidFill>
                  <a:schemeClr val="tx1">
                    <a:tint val="75000"/>
                  </a:schemeClr>
                </a:solidFill>
              </a:defRPr>
            </a:lvl2pPr>
            <a:lvl3pPr marL="4807092" indent="0">
              <a:buNone/>
              <a:defRPr sz="8400">
                <a:solidFill>
                  <a:schemeClr val="tx1">
                    <a:tint val="75000"/>
                  </a:schemeClr>
                </a:solidFill>
              </a:defRPr>
            </a:lvl3pPr>
            <a:lvl4pPr marL="7210638" indent="0">
              <a:buNone/>
              <a:defRPr sz="7400">
                <a:solidFill>
                  <a:schemeClr val="tx1">
                    <a:tint val="75000"/>
                  </a:schemeClr>
                </a:solidFill>
              </a:defRPr>
            </a:lvl4pPr>
            <a:lvl5pPr marL="9614184" indent="0">
              <a:buNone/>
              <a:defRPr sz="7400">
                <a:solidFill>
                  <a:schemeClr val="tx1">
                    <a:tint val="75000"/>
                  </a:schemeClr>
                </a:solidFill>
              </a:defRPr>
            </a:lvl5pPr>
            <a:lvl6pPr marL="12017731" indent="0">
              <a:buNone/>
              <a:defRPr sz="7400">
                <a:solidFill>
                  <a:schemeClr val="tx1">
                    <a:tint val="75000"/>
                  </a:schemeClr>
                </a:solidFill>
              </a:defRPr>
            </a:lvl6pPr>
            <a:lvl7pPr marL="14421277" indent="0">
              <a:buNone/>
              <a:defRPr sz="7400">
                <a:solidFill>
                  <a:schemeClr val="tx1">
                    <a:tint val="75000"/>
                  </a:schemeClr>
                </a:solidFill>
              </a:defRPr>
            </a:lvl7pPr>
            <a:lvl8pPr marL="16824823" indent="0">
              <a:buNone/>
              <a:defRPr sz="7400">
                <a:solidFill>
                  <a:schemeClr val="tx1">
                    <a:tint val="75000"/>
                  </a:schemeClr>
                </a:solidFill>
              </a:defRPr>
            </a:lvl8pPr>
            <a:lvl9pPr marL="19228369" indent="0">
              <a:buNone/>
              <a:defRPr sz="7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39F79-E040-0248-B580-FAA6563A41E7}" type="datetimeFigureOut">
              <a:rPr lang="en-US" smtClean="0"/>
              <a:t>10/26/11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1B574-F6C7-A64D-86B1-4E0C73FDF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643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39573" y="36865560"/>
            <a:ext cx="128611627" cy="104279702"/>
          </a:xfrm>
        </p:spPr>
        <p:txBody>
          <a:bodyPr/>
          <a:lstStyle>
            <a:lvl1pPr>
              <a:defRPr sz="14700"/>
            </a:lvl1pPr>
            <a:lvl2pPr>
              <a:defRPr sz="12600"/>
            </a:lvl2pPr>
            <a:lvl3pPr>
              <a:defRPr sz="10500"/>
            </a:lvl3pPr>
            <a:lvl4pPr>
              <a:defRPr sz="9500"/>
            </a:lvl4pPr>
            <a:lvl5pPr>
              <a:defRPr sz="9500"/>
            </a:lvl5pPr>
            <a:lvl6pPr>
              <a:defRPr sz="9500"/>
            </a:lvl6pPr>
            <a:lvl7pPr>
              <a:defRPr sz="9500"/>
            </a:lvl7pPr>
            <a:lvl8pPr>
              <a:defRPr sz="9500"/>
            </a:lvl8pPr>
            <a:lvl9pPr>
              <a:defRPr sz="9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3804643" y="36865560"/>
            <a:ext cx="128611633" cy="104279702"/>
          </a:xfrm>
        </p:spPr>
        <p:txBody>
          <a:bodyPr/>
          <a:lstStyle>
            <a:lvl1pPr>
              <a:defRPr sz="14700"/>
            </a:lvl1pPr>
            <a:lvl2pPr>
              <a:defRPr sz="12600"/>
            </a:lvl2pPr>
            <a:lvl3pPr>
              <a:defRPr sz="10500"/>
            </a:lvl3pPr>
            <a:lvl4pPr>
              <a:defRPr sz="9500"/>
            </a:lvl4pPr>
            <a:lvl5pPr>
              <a:defRPr sz="9500"/>
            </a:lvl5pPr>
            <a:lvl6pPr>
              <a:defRPr sz="9500"/>
            </a:lvl6pPr>
            <a:lvl7pPr>
              <a:defRPr sz="9500"/>
            </a:lvl7pPr>
            <a:lvl8pPr>
              <a:defRPr sz="9500"/>
            </a:lvl8pPr>
            <a:lvl9pPr>
              <a:defRPr sz="9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39F79-E040-0248-B580-FAA6563A41E7}" type="datetimeFigureOut">
              <a:rPr lang="en-US" smtClean="0"/>
              <a:t>10/26/11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1B574-F6C7-A64D-86B1-4E0C73FDF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602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0" y="1318262"/>
            <a:ext cx="46085760" cy="548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60320" y="7368542"/>
            <a:ext cx="22625053" cy="3070858"/>
          </a:xfrm>
        </p:spPr>
        <p:txBody>
          <a:bodyPr anchor="b"/>
          <a:lstStyle>
            <a:lvl1pPr marL="0" indent="0">
              <a:buNone/>
              <a:defRPr sz="12600" b="1"/>
            </a:lvl1pPr>
            <a:lvl2pPr marL="2403546" indent="0">
              <a:buNone/>
              <a:defRPr sz="10500" b="1"/>
            </a:lvl2pPr>
            <a:lvl3pPr marL="4807092" indent="0">
              <a:buNone/>
              <a:defRPr sz="9500" b="1"/>
            </a:lvl3pPr>
            <a:lvl4pPr marL="7210638" indent="0">
              <a:buNone/>
              <a:defRPr sz="8400" b="1"/>
            </a:lvl4pPr>
            <a:lvl5pPr marL="9614184" indent="0">
              <a:buNone/>
              <a:defRPr sz="8400" b="1"/>
            </a:lvl5pPr>
            <a:lvl6pPr marL="12017731" indent="0">
              <a:buNone/>
              <a:defRPr sz="8400" b="1"/>
            </a:lvl6pPr>
            <a:lvl7pPr marL="14421277" indent="0">
              <a:buNone/>
              <a:defRPr sz="8400" b="1"/>
            </a:lvl7pPr>
            <a:lvl8pPr marL="16824823" indent="0">
              <a:buNone/>
              <a:defRPr sz="8400" b="1"/>
            </a:lvl8pPr>
            <a:lvl9pPr marL="19228369" indent="0">
              <a:buNone/>
              <a:defRPr sz="8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60320" y="10439400"/>
            <a:ext cx="22625053" cy="18966182"/>
          </a:xfrm>
        </p:spPr>
        <p:txBody>
          <a:bodyPr/>
          <a:lstStyle>
            <a:lvl1pPr>
              <a:defRPr sz="12600"/>
            </a:lvl1pPr>
            <a:lvl2pPr>
              <a:defRPr sz="10500"/>
            </a:lvl2pPr>
            <a:lvl3pPr>
              <a:defRPr sz="9500"/>
            </a:lvl3pPr>
            <a:lvl4pPr>
              <a:defRPr sz="8400"/>
            </a:lvl4pPr>
            <a:lvl5pPr>
              <a:defRPr sz="8400"/>
            </a:lvl5pPr>
            <a:lvl6pPr>
              <a:defRPr sz="8400"/>
            </a:lvl6pPr>
            <a:lvl7pPr>
              <a:defRPr sz="8400"/>
            </a:lvl7pPr>
            <a:lvl8pPr>
              <a:defRPr sz="8400"/>
            </a:lvl8pPr>
            <a:lvl9pPr>
              <a:defRPr sz="8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012143" y="7368542"/>
            <a:ext cx="22633940" cy="3070858"/>
          </a:xfrm>
        </p:spPr>
        <p:txBody>
          <a:bodyPr anchor="b"/>
          <a:lstStyle>
            <a:lvl1pPr marL="0" indent="0">
              <a:buNone/>
              <a:defRPr sz="12600" b="1"/>
            </a:lvl1pPr>
            <a:lvl2pPr marL="2403546" indent="0">
              <a:buNone/>
              <a:defRPr sz="10500" b="1"/>
            </a:lvl2pPr>
            <a:lvl3pPr marL="4807092" indent="0">
              <a:buNone/>
              <a:defRPr sz="9500" b="1"/>
            </a:lvl3pPr>
            <a:lvl4pPr marL="7210638" indent="0">
              <a:buNone/>
              <a:defRPr sz="8400" b="1"/>
            </a:lvl4pPr>
            <a:lvl5pPr marL="9614184" indent="0">
              <a:buNone/>
              <a:defRPr sz="8400" b="1"/>
            </a:lvl5pPr>
            <a:lvl6pPr marL="12017731" indent="0">
              <a:buNone/>
              <a:defRPr sz="8400" b="1"/>
            </a:lvl6pPr>
            <a:lvl7pPr marL="14421277" indent="0">
              <a:buNone/>
              <a:defRPr sz="8400" b="1"/>
            </a:lvl7pPr>
            <a:lvl8pPr marL="16824823" indent="0">
              <a:buNone/>
              <a:defRPr sz="8400" b="1"/>
            </a:lvl8pPr>
            <a:lvl9pPr marL="19228369" indent="0">
              <a:buNone/>
              <a:defRPr sz="8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012143" y="10439400"/>
            <a:ext cx="22633940" cy="18966182"/>
          </a:xfrm>
        </p:spPr>
        <p:txBody>
          <a:bodyPr/>
          <a:lstStyle>
            <a:lvl1pPr>
              <a:defRPr sz="12600"/>
            </a:lvl1pPr>
            <a:lvl2pPr>
              <a:defRPr sz="10500"/>
            </a:lvl2pPr>
            <a:lvl3pPr>
              <a:defRPr sz="9500"/>
            </a:lvl3pPr>
            <a:lvl4pPr>
              <a:defRPr sz="8400"/>
            </a:lvl4pPr>
            <a:lvl5pPr>
              <a:defRPr sz="8400"/>
            </a:lvl5pPr>
            <a:lvl6pPr>
              <a:defRPr sz="8400"/>
            </a:lvl6pPr>
            <a:lvl7pPr>
              <a:defRPr sz="8400"/>
            </a:lvl7pPr>
            <a:lvl8pPr>
              <a:defRPr sz="8400"/>
            </a:lvl8pPr>
            <a:lvl9pPr>
              <a:defRPr sz="8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39F79-E040-0248-B580-FAA6563A41E7}" type="datetimeFigureOut">
              <a:rPr lang="en-US" smtClean="0"/>
              <a:t>10/26/11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1B574-F6C7-A64D-86B1-4E0C73FDF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504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39F79-E040-0248-B580-FAA6563A41E7}" type="datetimeFigureOut">
              <a:rPr lang="en-US" smtClean="0"/>
              <a:t>10/26/11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1B574-F6C7-A64D-86B1-4E0C73FDF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0099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39F79-E040-0248-B580-FAA6563A41E7}" type="datetimeFigureOut">
              <a:rPr lang="en-US" smtClean="0"/>
              <a:t>10/26/11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1B574-F6C7-A64D-86B1-4E0C73FDF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993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3" y="1310640"/>
            <a:ext cx="16846553" cy="5577840"/>
          </a:xfrm>
        </p:spPr>
        <p:txBody>
          <a:bodyPr anchor="b"/>
          <a:lstStyle>
            <a:lvl1pPr algn="l">
              <a:defRPr sz="10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20280" y="1310643"/>
            <a:ext cx="28625800" cy="28094942"/>
          </a:xfrm>
        </p:spPr>
        <p:txBody>
          <a:bodyPr/>
          <a:lstStyle>
            <a:lvl1pPr>
              <a:defRPr sz="16800"/>
            </a:lvl1pPr>
            <a:lvl2pPr>
              <a:defRPr sz="14700"/>
            </a:lvl2pPr>
            <a:lvl3pPr>
              <a:defRPr sz="12600"/>
            </a:lvl3pPr>
            <a:lvl4pPr>
              <a:defRPr sz="10500"/>
            </a:lvl4pPr>
            <a:lvl5pPr>
              <a:defRPr sz="10500"/>
            </a:lvl5pPr>
            <a:lvl6pPr>
              <a:defRPr sz="10500"/>
            </a:lvl6pPr>
            <a:lvl7pPr>
              <a:defRPr sz="10500"/>
            </a:lvl7pPr>
            <a:lvl8pPr>
              <a:defRPr sz="10500"/>
            </a:lvl8pPr>
            <a:lvl9pPr>
              <a:defRPr sz="10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3" y="6888483"/>
            <a:ext cx="16846553" cy="22517102"/>
          </a:xfrm>
        </p:spPr>
        <p:txBody>
          <a:bodyPr/>
          <a:lstStyle>
            <a:lvl1pPr marL="0" indent="0">
              <a:buNone/>
              <a:defRPr sz="7400"/>
            </a:lvl1pPr>
            <a:lvl2pPr marL="2403546" indent="0">
              <a:buNone/>
              <a:defRPr sz="6300"/>
            </a:lvl2pPr>
            <a:lvl3pPr marL="4807092" indent="0">
              <a:buNone/>
              <a:defRPr sz="5300"/>
            </a:lvl3pPr>
            <a:lvl4pPr marL="7210638" indent="0">
              <a:buNone/>
              <a:defRPr sz="4700"/>
            </a:lvl4pPr>
            <a:lvl5pPr marL="9614184" indent="0">
              <a:buNone/>
              <a:defRPr sz="4700"/>
            </a:lvl5pPr>
            <a:lvl6pPr marL="12017731" indent="0">
              <a:buNone/>
              <a:defRPr sz="4700"/>
            </a:lvl6pPr>
            <a:lvl7pPr marL="14421277" indent="0">
              <a:buNone/>
              <a:defRPr sz="4700"/>
            </a:lvl7pPr>
            <a:lvl8pPr marL="16824823" indent="0">
              <a:buNone/>
              <a:defRPr sz="4700"/>
            </a:lvl8pPr>
            <a:lvl9pPr marL="19228369" indent="0">
              <a:buNone/>
              <a:defRPr sz="47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39F79-E040-0248-B580-FAA6563A41E7}" type="datetimeFigureOut">
              <a:rPr lang="en-US" smtClean="0"/>
              <a:t>10/26/11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1B574-F6C7-A64D-86B1-4E0C73FDF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457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36813" y="23042880"/>
            <a:ext cx="30723840" cy="2720342"/>
          </a:xfrm>
        </p:spPr>
        <p:txBody>
          <a:bodyPr anchor="b"/>
          <a:lstStyle>
            <a:lvl1pPr algn="l">
              <a:defRPr sz="10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36813" y="2941320"/>
            <a:ext cx="30723840" cy="19751040"/>
          </a:xfrm>
        </p:spPr>
        <p:txBody>
          <a:bodyPr/>
          <a:lstStyle>
            <a:lvl1pPr marL="0" indent="0">
              <a:buNone/>
              <a:defRPr sz="16800"/>
            </a:lvl1pPr>
            <a:lvl2pPr marL="2403546" indent="0">
              <a:buNone/>
              <a:defRPr sz="14700"/>
            </a:lvl2pPr>
            <a:lvl3pPr marL="4807092" indent="0">
              <a:buNone/>
              <a:defRPr sz="12600"/>
            </a:lvl3pPr>
            <a:lvl4pPr marL="7210638" indent="0">
              <a:buNone/>
              <a:defRPr sz="10500"/>
            </a:lvl4pPr>
            <a:lvl5pPr marL="9614184" indent="0">
              <a:buNone/>
              <a:defRPr sz="10500"/>
            </a:lvl5pPr>
            <a:lvl6pPr marL="12017731" indent="0">
              <a:buNone/>
              <a:defRPr sz="10500"/>
            </a:lvl6pPr>
            <a:lvl7pPr marL="14421277" indent="0">
              <a:buNone/>
              <a:defRPr sz="10500"/>
            </a:lvl7pPr>
            <a:lvl8pPr marL="16824823" indent="0">
              <a:buNone/>
              <a:defRPr sz="10500"/>
            </a:lvl8pPr>
            <a:lvl9pPr marL="19228369" indent="0">
              <a:buNone/>
              <a:defRPr sz="10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36813" y="25763222"/>
            <a:ext cx="30723840" cy="3863338"/>
          </a:xfrm>
        </p:spPr>
        <p:txBody>
          <a:bodyPr/>
          <a:lstStyle>
            <a:lvl1pPr marL="0" indent="0">
              <a:buNone/>
              <a:defRPr sz="7400"/>
            </a:lvl1pPr>
            <a:lvl2pPr marL="2403546" indent="0">
              <a:buNone/>
              <a:defRPr sz="6300"/>
            </a:lvl2pPr>
            <a:lvl3pPr marL="4807092" indent="0">
              <a:buNone/>
              <a:defRPr sz="5300"/>
            </a:lvl3pPr>
            <a:lvl4pPr marL="7210638" indent="0">
              <a:buNone/>
              <a:defRPr sz="4700"/>
            </a:lvl4pPr>
            <a:lvl5pPr marL="9614184" indent="0">
              <a:buNone/>
              <a:defRPr sz="4700"/>
            </a:lvl5pPr>
            <a:lvl6pPr marL="12017731" indent="0">
              <a:buNone/>
              <a:defRPr sz="4700"/>
            </a:lvl6pPr>
            <a:lvl7pPr marL="14421277" indent="0">
              <a:buNone/>
              <a:defRPr sz="4700"/>
            </a:lvl7pPr>
            <a:lvl8pPr marL="16824823" indent="0">
              <a:buNone/>
              <a:defRPr sz="4700"/>
            </a:lvl8pPr>
            <a:lvl9pPr marL="19228369" indent="0">
              <a:buNone/>
              <a:defRPr sz="47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39F79-E040-0248-B580-FAA6563A41E7}" type="datetimeFigureOut">
              <a:rPr lang="en-US" smtClean="0"/>
              <a:t>10/26/11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1B574-F6C7-A64D-86B1-4E0C73FDF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194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60320" y="1318262"/>
            <a:ext cx="46085760" cy="5486400"/>
          </a:xfrm>
          <a:prstGeom prst="rect">
            <a:avLst/>
          </a:prstGeom>
        </p:spPr>
        <p:txBody>
          <a:bodyPr vert="horz" lIns="480709" tIns="240355" rIns="480709" bIns="240355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60320" y="7680963"/>
            <a:ext cx="46085760" cy="21724622"/>
          </a:xfrm>
          <a:prstGeom prst="rect">
            <a:avLst/>
          </a:prstGeom>
        </p:spPr>
        <p:txBody>
          <a:bodyPr vert="horz" lIns="480709" tIns="240355" rIns="480709" bIns="240355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560320" y="30510482"/>
            <a:ext cx="11948160" cy="1752600"/>
          </a:xfrm>
          <a:prstGeom prst="rect">
            <a:avLst/>
          </a:prstGeom>
        </p:spPr>
        <p:txBody>
          <a:bodyPr vert="horz" lIns="480709" tIns="240355" rIns="480709" bIns="240355" rtlCol="0" anchor="ctr"/>
          <a:lstStyle>
            <a:lvl1pPr algn="l">
              <a:defRPr sz="6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F39F79-E040-0248-B580-FAA6563A41E7}" type="datetimeFigureOut">
              <a:rPr lang="en-US" smtClean="0"/>
              <a:t>10/26/11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495520" y="30510482"/>
            <a:ext cx="16215360" cy="1752600"/>
          </a:xfrm>
          <a:prstGeom prst="rect">
            <a:avLst/>
          </a:prstGeom>
        </p:spPr>
        <p:txBody>
          <a:bodyPr vert="horz" lIns="480709" tIns="240355" rIns="480709" bIns="240355" rtlCol="0" anchor="ctr"/>
          <a:lstStyle>
            <a:lvl1pPr algn="ctr">
              <a:defRPr sz="6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697920" y="30510482"/>
            <a:ext cx="11948160" cy="1752600"/>
          </a:xfrm>
          <a:prstGeom prst="rect">
            <a:avLst/>
          </a:prstGeom>
        </p:spPr>
        <p:txBody>
          <a:bodyPr vert="horz" lIns="480709" tIns="240355" rIns="480709" bIns="240355" rtlCol="0" anchor="ctr"/>
          <a:lstStyle>
            <a:lvl1pPr algn="r">
              <a:defRPr sz="6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F1B574-F6C7-A64D-86B1-4E0C73FDF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245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403546" rtl="0" eaLnBrk="1" latinLnBrk="0" hangingPunct="1">
        <a:spcBef>
          <a:spcPct val="0"/>
        </a:spcBef>
        <a:buNone/>
        <a:defRPr sz="23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02660" indent="-1802660" algn="l" defTabSz="2403546" rtl="0" eaLnBrk="1" latinLnBrk="0" hangingPunct="1">
        <a:spcBef>
          <a:spcPct val="20000"/>
        </a:spcBef>
        <a:buFont typeface="Arial"/>
        <a:buChar char="•"/>
        <a:defRPr sz="16800" kern="1200">
          <a:solidFill>
            <a:schemeClr val="tx1"/>
          </a:solidFill>
          <a:latin typeface="+mn-lt"/>
          <a:ea typeface="+mn-ea"/>
          <a:cs typeface="+mn-cs"/>
        </a:defRPr>
      </a:lvl1pPr>
      <a:lvl2pPr marL="3905762" indent="-1502216" algn="l" defTabSz="2403546" rtl="0" eaLnBrk="1" latinLnBrk="0" hangingPunct="1">
        <a:spcBef>
          <a:spcPct val="20000"/>
        </a:spcBef>
        <a:buFont typeface="Arial"/>
        <a:buChar char="–"/>
        <a:defRPr sz="14700" kern="1200">
          <a:solidFill>
            <a:schemeClr val="tx1"/>
          </a:solidFill>
          <a:latin typeface="+mn-lt"/>
          <a:ea typeface="+mn-ea"/>
          <a:cs typeface="+mn-cs"/>
        </a:defRPr>
      </a:lvl2pPr>
      <a:lvl3pPr marL="6008865" indent="-1201773" algn="l" defTabSz="2403546" rtl="0" eaLnBrk="1" latinLnBrk="0" hangingPunct="1">
        <a:spcBef>
          <a:spcPct val="20000"/>
        </a:spcBef>
        <a:buFont typeface="Arial"/>
        <a:buChar char="•"/>
        <a:defRPr sz="12600" kern="1200">
          <a:solidFill>
            <a:schemeClr val="tx1"/>
          </a:solidFill>
          <a:latin typeface="+mn-lt"/>
          <a:ea typeface="+mn-ea"/>
          <a:cs typeface="+mn-cs"/>
        </a:defRPr>
      </a:lvl3pPr>
      <a:lvl4pPr marL="8412411" indent="-1201773" algn="l" defTabSz="2403546" rtl="0" eaLnBrk="1" latinLnBrk="0" hangingPunct="1">
        <a:spcBef>
          <a:spcPct val="20000"/>
        </a:spcBef>
        <a:buFont typeface="Arial"/>
        <a:buChar char="–"/>
        <a:defRPr sz="10500" kern="1200">
          <a:solidFill>
            <a:schemeClr val="tx1"/>
          </a:solidFill>
          <a:latin typeface="+mn-lt"/>
          <a:ea typeface="+mn-ea"/>
          <a:cs typeface="+mn-cs"/>
        </a:defRPr>
      </a:lvl4pPr>
      <a:lvl5pPr marL="10815958" indent="-1201773" algn="l" defTabSz="2403546" rtl="0" eaLnBrk="1" latinLnBrk="0" hangingPunct="1">
        <a:spcBef>
          <a:spcPct val="20000"/>
        </a:spcBef>
        <a:buFont typeface="Arial"/>
        <a:buChar char="»"/>
        <a:defRPr sz="10500" kern="1200">
          <a:solidFill>
            <a:schemeClr val="tx1"/>
          </a:solidFill>
          <a:latin typeface="+mn-lt"/>
          <a:ea typeface="+mn-ea"/>
          <a:cs typeface="+mn-cs"/>
        </a:defRPr>
      </a:lvl5pPr>
      <a:lvl6pPr marL="13219504" indent="-1201773" algn="l" defTabSz="2403546" rtl="0" eaLnBrk="1" latinLnBrk="0" hangingPunct="1">
        <a:spcBef>
          <a:spcPct val="20000"/>
        </a:spcBef>
        <a:buFont typeface="Arial"/>
        <a:buChar char="•"/>
        <a:defRPr sz="10500" kern="1200">
          <a:solidFill>
            <a:schemeClr val="tx1"/>
          </a:solidFill>
          <a:latin typeface="+mn-lt"/>
          <a:ea typeface="+mn-ea"/>
          <a:cs typeface="+mn-cs"/>
        </a:defRPr>
      </a:lvl6pPr>
      <a:lvl7pPr marL="15623050" indent="-1201773" algn="l" defTabSz="2403546" rtl="0" eaLnBrk="1" latinLnBrk="0" hangingPunct="1">
        <a:spcBef>
          <a:spcPct val="20000"/>
        </a:spcBef>
        <a:buFont typeface="Arial"/>
        <a:buChar char="•"/>
        <a:defRPr sz="10500" kern="1200">
          <a:solidFill>
            <a:schemeClr val="tx1"/>
          </a:solidFill>
          <a:latin typeface="+mn-lt"/>
          <a:ea typeface="+mn-ea"/>
          <a:cs typeface="+mn-cs"/>
        </a:defRPr>
      </a:lvl7pPr>
      <a:lvl8pPr marL="18026596" indent="-1201773" algn="l" defTabSz="2403546" rtl="0" eaLnBrk="1" latinLnBrk="0" hangingPunct="1">
        <a:spcBef>
          <a:spcPct val="20000"/>
        </a:spcBef>
        <a:buFont typeface="Arial"/>
        <a:buChar char="•"/>
        <a:defRPr sz="10500" kern="1200">
          <a:solidFill>
            <a:schemeClr val="tx1"/>
          </a:solidFill>
          <a:latin typeface="+mn-lt"/>
          <a:ea typeface="+mn-ea"/>
          <a:cs typeface="+mn-cs"/>
        </a:defRPr>
      </a:lvl8pPr>
      <a:lvl9pPr marL="20430142" indent="-1201773" algn="l" defTabSz="2403546" rtl="0" eaLnBrk="1" latinLnBrk="0" hangingPunct="1">
        <a:spcBef>
          <a:spcPct val="20000"/>
        </a:spcBef>
        <a:buFont typeface="Arial"/>
        <a:buChar char="•"/>
        <a:defRPr sz="10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403546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1pPr>
      <a:lvl2pPr marL="2403546" algn="l" defTabSz="2403546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2pPr>
      <a:lvl3pPr marL="4807092" algn="l" defTabSz="2403546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3pPr>
      <a:lvl4pPr marL="7210638" algn="l" defTabSz="2403546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4pPr>
      <a:lvl5pPr marL="9614184" algn="l" defTabSz="2403546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5pPr>
      <a:lvl6pPr marL="12017731" algn="l" defTabSz="2403546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6pPr>
      <a:lvl7pPr marL="14421277" algn="l" defTabSz="2403546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7pPr>
      <a:lvl8pPr marL="16824823" algn="l" defTabSz="2403546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8pPr>
      <a:lvl9pPr marL="19228369" algn="l" defTabSz="2403546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4" Type="http://schemas.openxmlformats.org/officeDocument/2006/relationships/image" Target="../media/image3.gif"/><Relationship Id="rId5" Type="http://schemas.openxmlformats.org/officeDocument/2006/relationships/image" Target="../media/image4.gif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50453" y="711958"/>
            <a:ext cx="49683845" cy="4844292"/>
          </a:xfrm>
          <a:prstGeom prst="rect">
            <a:avLst/>
          </a:prstGeom>
          <a:solidFill>
            <a:schemeClr val="tx1"/>
          </a:solidFill>
          <a:ln w="127000" cmpd="sng">
            <a:solidFill>
              <a:schemeClr val="tx1"/>
            </a:solidFill>
            <a:miter lim="800000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 flipH="1">
            <a:off x="50389742" y="5492751"/>
            <a:ext cx="45604" cy="26676349"/>
          </a:xfrm>
          <a:prstGeom prst="line">
            <a:avLst/>
          </a:prstGeom>
          <a:ln w="1270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635000" y="32169100"/>
            <a:ext cx="49825277" cy="0"/>
          </a:xfrm>
          <a:prstGeom prst="line">
            <a:avLst/>
          </a:prstGeom>
          <a:ln w="1270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0" y="1143000"/>
            <a:ext cx="51206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Arial"/>
                <a:cs typeface="Arial"/>
              </a:rPr>
              <a:t>Title Text Placed Here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0" y="2794000"/>
            <a:ext cx="51206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 smtClean="0">
                <a:solidFill>
                  <a:schemeClr val="bg1"/>
                </a:solidFill>
                <a:latin typeface="Arial"/>
                <a:cs typeface="Arial"/>
              </a:rPr>
              <a:t>Author Names Placed Here</a:t>
            </a:r>
            <a:endParaRPr lang="en-US" sz="600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0" y="4216400"/>
            <a:ext cx="51206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  <a:latin typeface="Arial"/>
                <a:cs typeface="Arial"/>
              </a:rPr>
              <a:t>University’s Placed Here</a:t>
            </a:r>
          </a:p>
        </p:txBody>
      </p:sp>
      <p:pic>
        <p:nvPicPr>
          <p:cNvPr id="36" name="Picture 35" descr="CICN-Logo-Lighter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75857" y="1231046"/>
            <a:ext cx="2980493" cy="3816351"/>
          </a:xfrm>
          <a:prstGeom prst="rect">
            <a:avLst/>
          </a:prstGeom>
        </p:spPr>
      </p:pic>
      <p:pic>
        <p:nvPicPr>
          <p:cNvPr id="40" name="Picture 39" descr="4 B&amp;W Logo (JPEG)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86402" y="1897448"/>
            <a:ext cx="2501899" cy="3149949"/>
          </a:xfrm>
          <a:prstGeom prst="rect">
            <a:avLst/>
          </a:prstGeom>
        </p:spPr>
      </p:pic>
      <p:grpSp>
        <p:nvGrpSpPr>
          <p:cNvPr id="46" name="Group 45"/>
          <p:cNvGrpSpPr/>
          <p:nvPr/>
        </p:nvGrpSpPr>
        <p:grpSpPr>
          <a:xfrm>
            <a:off x="39777826" y="7273362"/>
            <a:ext cx="9678524" cy="1357685"/>
            <a:chOff x="39777826" y="7273362"/>
            <a:chExt cx="9678524" cy="1357685"/>
          </a:xfrm>
        </p:grpSpPr>
        <p:sp>
          <p:nvSpPr>
            <p:cNvPr id="41" name="Rectangle 40"/>
            <p:cNvSpPr/>
            <p:nvPr/>
          </p:nvSpPr>
          <p:spPr>
            <a:xfrm>
              <a:off x="39777826" y="7273362"/>
              <a:ext cx="9678524" cy="1357685"/>
            </a:xfrm>
            <a:prstGeom prst="rect">
              <a:avLst/>
            </a:prstGeom>
            <a:solidFill>
              <a:srgbClr val="B59853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39777826" y="7311462"/>
              <a:ext cx="9678524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7200" b="1" dirty="0" smtClean="0">
                  <a:latin typeface="Arial"/>
                  <a:cs typeface="Arial"/>
                </a:rPr>
                <a:t>Heading</a:t>
              </a:r>
              <a:endParaRPr lang="en-US" sz="7200" b="1" dirty="0">
                <a:latin typeface="Arial"/>
                <a:cs typeface="Arial"/>
              </a:endParaRPr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1832920" y="7430718"/>
            <a:ext cx="9678524" cy="1370292"/>
            <a:chOff x="1832920" y="7430718"/>
            <a:chExt cx="9678524" cy="1370292"/>
          </a:xfrm>
        </p:grpSpPr>
        <p:sp>
          <p:nvSpPr>
            <p:cNvPr id="43" name="Rectangle 42"/>
            <p:cNvSpPr/>
            <p:nvPr/>
          </p:nvSpPr>
          <p:spPr>
            <a:xfrm>
              <a:off x="1832920" y="7443325"/>
              <a:ext cx="9678524" cy="1357685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1832920" y="7430718"/>
              <a:ext cx="9678524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7200" b="1" dirty="0" smtClean="0">
                  <a:solidFill>
                    <a:schemeClr val="bg1"/>
                  </a:solidFill>
                  <a:latin typeface="Arial"/>
                  <a:cs typeface="Arial"/>
                </a:rPr>
                <a:t>Heading</a:t>
              </a:r>
              <a:endParaRPr lang="en-US" sz="72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  <p:sp>
        <p:nvSpPr>
          <p:cNvPr id="51" name="TextBox 50"/>
          <p:cNvSpPr txBox="1"/>
          <p:nvPr/>
        </p:nvSpPr>
        <p:spPr>
          <a:xfrm>
            <a:off x="39777826" y="9055002"/>
            <a:ext cx="9678524" cy="128342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dirty="0" err="1" smtClean="0">
                <a:latin typeface="New Times Roman"/>
                <a:cs typeface="New Times Roman"/>
              </a:rPr>
              <a:t>ipsum</a:t>
            </a:r>
            <a:r>
              <a:rPr lang="en-US" sz="3600" dirty="0" smtClean="0">
                <a:latin typeface="New Times Roman"/>
                <a:cs typeface="New Times Roman"/>
              </a:rPr>
              <a:t> </a:t>
            </a:r>
            <a:r>
              <a:rPr lang="en-US" sz="3600" dirty="0">
                <a:latin typeface="New Times Roman"/>
                <a:cs typeface="New Times Roman"/>
              </a:rPr>
              <a:t>dolor sit </a:t>
            </a:r>
            <a:r>
              <a:rPr lang="en-US" sz="3600" dirty="0" err="1">
                <a:latin typeface="New Times Roman"/>
                <a:cs typeface="New Times Roman"/>
              </a:rPr>
              <a:t>amet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consectetur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adipiscing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elit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Suspendisse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aliquet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posuere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laoreet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Ut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condimentum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elementum</a:t>
            </a:r>
            <a:r>
              <a:rPr lang="en-US" sz="3600" dirty="0">
                <a:latin typeface="New Times Roman"/>
                <a:cs typeface="New Times Roman"/>
              </a:rPr>
              <a:t> dictum </a:t>
            </a:r>
            <a:r>
              <a:rPr lang="en-US" sz="3600" dirty="0" err="1">
                <a:latin typeface="New Times Roman"/>
                <a:cs typeface="New Times Roman"/>
              </a:rPr>
              <a:t>Pellentesque</a:t>
            </a:r>
            <a:r>
              <a:rPr lang="en-US" sz="3600" dirty="0">
                <a:latin typeface="New Times Roman"/>
                <a:cs typeface="New Times Roman"/>
              </a:rPr>
              <a:t> ante </a:t>
            </a:r>
            <a:r>
              <a:rPr lang="en-US" sz="3600" dirty="0" err="1">
                <a:latin typeface="New Times Roman"/>
                <a:cs typeface="New Times Roman"/>
              </a:rPr>
              <a:t>lectus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dignissim</a:t>
            </a:r>
            <a:r>
              <a:rPr lang="en-US" sz="3600" dirty="0">
                <a:latin typeface="New Times Roman"/>
                <a:cs typeface="New Times Roman"/>
              </a:rPr>
              <a:t> sit </a:t>
            </a:r>
            <a:r>
              <a:rPr lang="en-US" sz="3600" dirty="0" err="1">
                <a:latin typeface="New Times Roman"/>
                <a:cs typeface="New Times Roman"/>
              </a:rPr>
              <a:t>amet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consequat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ut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tempor</a:t>
            </a:r>
            <a:r>
              <a:rPr lang="en-US" sz="3600" dirty="0">
                <a:latin typeface="New Times Roman"/>
                <a:cs typeface="New Times Roman"/>
              </a:rPr>
              <a:t> a </a:t>
            </a:r>
            <a:r>
              <a:rPr lang="en-US" sz="3600" dirty="0" err="1">
                <a:latin typeface="New Times Roman"/>
                <a:cs typeface="New Times Roman"/>
              </a:rPr>
              <a:t>arcu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Pellentesque</a:t>
            </a:r>
            <a:r>
              <a:rPr lang="en-US" sz="3600" dirty="0">
                <a:latin typeface="New Times Roman"/>
                <a:cs typeface="New Times Roman"/>
              </a:rPr>
              <a:t> ante </a:t>
            </a:r>
            <a:r>
              <a:rPr lang="en-US" sz="3600" dirty="0" err="1">
                <a:latin typeface="New Times Roman"/>
                <a:cs typeface="New Times Roman"/>
              </a:rPr>
              <a:t>lectus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dignissim</a:t>
            </a:r>
            <a:r>
              <a:rPr lang="en-US" sz="3600" dirty="0">
                <a:latin typeface="New Times Roman"/>
                <a:cs typeface="New Times Roman"/>
              </a:rPr>
              <a:t> sit </a:t>
            </a:r>
            <a:r>
              <a:rPr lang="en-US" sz="3600" dirty="0" err="1">
                <a:latin typeface="New Times Roman"/>
                <a:cs typeface="New Times Roman"/>
              </a:rPr>
              <a:t>amet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consequat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ut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tempor</a:t>
            </a:r>
            <a:r>
              <a:rPr lang="en-US" sz="3600" dirty="0">
                <a:latin typeface="New Times Roman"/>
                <a:cs typeface="New Times Roman"/>
              </a:rPr>
              <a:t> a </a:t>
            </a:r>
            <a:r>
              <a:rPr lang="en-US" sz="3600" dirty="0" err="1">
                <a:latin typeface="New Times Roman"/>
                <a:cs typeface="New Times Roman"/>
              </a:rPr>
              <a:t>arcu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Praesent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quis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velit</a:t>
            </a:r>
            <a:r>
              <a:rPr lang="en-US" sz="3600" dirty="0">
                <a:latin typeface="New Times Roman"/>
                <a:cs typeface="New Times Roman"/>
              </a:rPr>
              <a:t> quam, vitae </a:t>
            </a:r>
            <a:r>
              <a:rPr lang="en-US" sz="3600" dirty="0" err="1">
                <a:latin typeface="New Times Roman"/>
                <a:cs typeface="New Times Roman"/>
              </a:rPr>
              <a:t>volutpat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urna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Sed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turpis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ipsum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consequat</a:t>
            </a:r>
            <a:r>
              <a:rPr lang="en-US" sz="3600" dirty="0">
                <a:latin typeface="New Times Roman"/>
                <a:cs typeface="New Times Roman"/>
              </a:rPr>
              <a:t> at </a:t>
            </a:r>
            <a:r>
              <a:rPr lang="en-US" sz="3600" dirty="0" err="1">
                <a:latin typeface="New Times Roman"/>
                <a:cs typeface="New Times Roman"/>
              </a:rPr>
              <a:t>iaculis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vel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viverra</a:t>
            </a:r>
            <a:r>
              <a:rPr lang="en-US" sz="3600" dirty="0">
                <a:latin typeface="New Times Roman"/>
                <a:cs typeface="New Times Roman"/>
              </a:rPr>
              <a:t> id </a:t>
            </a:r>
            <a:r>
              <a:rPr lang="en-US" sz="3600" dirty="0" err="1">
                <a:latin typeface="New Times Roman"/>
                <a:cs typeface="New Times Roman"/>
              </a:rPr>
              <a:t>lorem</a:t>
            </a:r>
            <a:r>
              <a:rPr lang="en-US" sz="3600" dirty="0">
                <a:latin typeface="New Times Roman"/>
                <a:cs typeface="New Times Roman"/>
              </a:rPr>
              <a:t>. In </a:t>
            </a:r>
            <a:r>
              <a:rPr lang="en-US" sz="3600" dirty="0" err="1">
                <a:latin typeface="New Times Roman"/>
                <a:cs typeface="New Times Roman"/>
              </a:rPr>
              <a:t>nec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rutrum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augue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Lorem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ipsum</a:t>
            </a:r>
            <a:r>
              <a:rPr lang="en-US" sz="3600" dirty="0">
                <a:latin typeface="New Times Roman"/>
                <a:cs typeface="New Times Roman"/>
              </a:rPr>
              <a:t> dolor sit </a:t>
            </a:r>
            <a:r>
              <a:rPr lang="en-US" sz="3600" dirty="0" err="1">
                <a:latin typeface="New Times Roman"/>
                <a:cs typeface="New Times Roman"/>
              </a:rPr>
              <a:t>amet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consectetur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adipiscing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elit</a:t>
            </a:r>
            <a:r>
              <a:rPr lang="en-US" sz="3600" dirty="0">
                <a:latin typeface="New Times Roman"/>
                <a:cs typeface="New Times Roman"/>
              </a:rPr>
              <a:t>. Integer </a:t>
            </a:r>
            <a:r>
              <a:rPr lang="en-US" sz="3600" dirty="0" err="1">
                <a:latin typeface="New Times Roman"/>
                <a:cs typeface="New Times Roman"/>
              </a:rPr>
              <a:t>pellentesque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pellentesque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augue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adipiscing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aliquam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Donec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congue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euismod</a:t>
            </a:r>
            <a:r>
              <a:rPr lang="en-US" sz="3600" dirty="0">
                <a:latin typeface="New Times Roman"/>
                <a:cs typeface="New Times Roman"/>
              </a:rPr>
              <a:t> lacus </a:t>
            </a:r>
            <a:r>
              <a:rPr lang="en-US" sz="3600" dirty="0" err="1">
                <a:latin typeface="New Times Roman"/>
                <a:cs typeface="New Times Roman"/>
              </a:rPr>
              <a:t>ut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dignissim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Ut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varius</a:t>
            </a:r>
            <a:r>
              <a:rPr lang="en-US" sz="3600" dirty="0">
                <a:latin typeface="New Times Roman"/>
                <a:cs typeface="New Times Roman"/>
              </a:rPr>
              <a:t> ligula vitae </a:t>
            </a:r>
            <a:r>
              <a:rPr lang="en-US" sz="3600" dirty="0" err="1">
                <a:latin typeface="New Times Roman"/>
                <a:cs typeface="New Times Roman"/>
              </a:rPr>
              <a:t>enim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porttitor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mollisPraesent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quis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velit</a:t>
            </a:r>
            <a:r>
              <a:rPr lang="en-US" sz="3600" dirty="0">
                <a:latin typeface="New Times Roman"/>
                <a:cs typeface="New Times Roman"/>
              </a:rPr>
              <a:t> quam, vitae </a:t>
            </a:r>
            <a:r>
              <a:rPr lang="en-US" sz="3600" dirty="0" err="1">
                <a:latin typeface="New Times Roman"/>
                <a:cs typeface="New Times Roman"/>
              </a:rPr>
              <a:t>volutpat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urna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Sed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turpis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ipsum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consequat</a:t>
            </a:r>
            <a:r>
              <a:rPr lang="en-US" sz="3600" dirty="0">
                <a:latin typeface="New Times Roman"/>
                <a:cs typeface="New Times Roman"/>
              </a:rPr>
              <a:t> at </a:t>
            </a:r>
            <a:r>
              <a:rPr lang="en-US" sz="3600" dirty="0" err="1">
                <a:latin typeface="New Times Roman"/>
                <a:cs typeface="New Times Roman"/>
              </a:rPr>
              <a:t>iaculis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vel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viverra</a:t>
            </a:r>
            <a:r>
              <a:rPr lang="en-US" sz="3600" dirty="0">
                <a:latin typeface="New Times Roman"/>
                <a:cs typeface="New Times Roman"/>
              </a:rPr>
              <a:t> id </a:t>
            </a:r>
            <a:r>
              <a:rPr lang="en-US" sz="3600" dirty="0" err="1">
                <a:latin typeface="New Times Roman"/>
                <a:cs typeface="New Times Roman"/>
              </a:rPr>
              <a:t>lorem</a:t>
            </a:r>
            <a:r>
              <a:rPr lang="en-US" sz="3600" dirty="0">
                <a:latin typeface="New Times Roman"/>
                <a:cs typeface="New Times Roman"/>
              </a:rPr>
              <a:t>. In </a:t>
            </a:r>
            <a:r>
              <a:rPr lang="en-US" sz="3600" dirty="0" err="1">
                <a:latin typeface="New Times Roman"/>
                <a:cs typeface="New Times Roman"/>
              </a:rPr>
              <a:t>nec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rutrum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augue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Lorem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ipsum</a:t>
            </a:r>
            <a:r>
              <a:rPr lang="en-US" sz="3600" dirty="0">
                <a:latin typeface="New Times Roman"/>
                <a:cs typeface="New Times Roman"/>
              </a:rPr>
              <a:t> dolor sit </a:t>
            </a:r>
            <a:r>
              <a:rPr lang="en-US" sz="3600" dirty="0" err="1">
                <a:latin typeface="New Times Roman"/>
                <a:cs typeface="New Times Roman"/>
              </a:rPr>
              <a:t>amet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consectetur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adipiscing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elit</a:t>
            </a:r>
            <a:r>
              <a:rPr lang="en-US" sz="3600" dirty="0">
                <a:latin typeface="New Times Roman"/>
                <a:cs typeface="New Times Roman"/>
              </a:rPr>
              <a:t>. Integer </a:t>
            </a:r>
            <a:r>
              <a:rPr lang="en-US" sz="3600" dirty="0" err="1">
                <a:latin typeface="New Times Roman"/>
                <a:cs typeface="New Times Roman"/>
              </a:rPr>
              <a:t>pellentesque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pellentesque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augue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adipiscing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aliquam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Donec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congue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euismod</a:t>
            </a:r>
            <a:r>
              <a:rPr lang="en-US" sz="3600" dirty="0">
                <a:latin typeface="New Times Roman"/>
                <a:cs typeface="New Times Roman"/>
              </a:rPr>
              <a:t> lacus </a:t>
            </a:r>
            <a:r>
              <a:rPr lang="en-US" sz="3600" dirty="0" err="1">
                <a:latin typeface="New Times Roman"/>
                <a:cs typeface="New Times Roman"/>
              </a:rPr>
              <a:t>ut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dignissim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Ut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varius</a:t>
            </a:r>
            <a:r>
              <a:rPr lang="en-US" sz="3600" dirty="0">
                <a:latin typeface="New Times Roman"/>
                <a:cs typeface="New Times Roman"/>
              </a:rPr>
              <a:t> ligula vitae </a:t>
            </a:r>
            <a:r>
              <a:rPr lang="en-US" sz="3600" dirty="0" err="1">
                <a:latin typeface="New Times Roman"/>
                <a:cs typeface="New Times Roman"/>
              </a:rPr>
              <a:t>enim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porttitor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mollis</a:t>
            </a:r>
            <a:endParaRPr lang="en-US" sz="3600" dirty="0" smtClean="0">
              <a:latin typeface="New Times Roman"/>
              <a:cs typeface="New Times Roman"/>
            </a:endParaRPr>
          </a:p>
          <a:p>
            <a:endParaRPr lang="en-US" sz="3600" dirty="0">
              <a:latin typeface="New Times Roman"/>
              <a:cs typeface="New Times Roman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1838122" y="9055002"/>
            <a:ext cx="9678524" cy="128342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dirty="0" err="1" smtClean="0">
                <a:latin typeface="New Times Roman"/>
                <a:cs typeface="New Times Roman"/>
              </a:rPr>
              <a:t>ipsum</a:t>
            </a:r>
            <a:r>
              <a:rPr lang="en-US" sz="3600" dirty="0" smtClean="0">
                <a:latin typeface="New Times Roman"/>
                <a:cs typeface="New Times Roman"/>
              </a:rPr>
              <a:t> </a:t>
            </a:r>
            <a:r>
              <a:rPr lang="en-US" sz="3600" dirty="0">
                <a:latin typeface="New Times Roman"/>
                <a:cs typeface="New Times Roman"/>
              </a:rPr>
              <a:t>dolor sit </a:t>
            </a:r>
            <a:r>
              <a:rPr lang="en-US" sz="3600" dirty="0" err="1">
                <a:latin typeface="New Times Roman"/>
                <a:cs typeface="New Times Roman"/>
              </a:rPr>
              <a:t>amet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consectetur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adipiscing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elit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Suspendisse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aliquet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posuere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laoreet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Ut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condimentum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elementum</a:t>
            </a:r>
            <a:r>
              <a:rPr lang="en-US" sz="3600" dirty="0">
                <a:latin typeface="New Times Roman"/>
                <a:cs typeface="New Times Roman"/>
              </a:rPr>
              <a:t> dictum </a:t>
            </a:r>
            <a:r>
              <a:rPr lang="en-US" sz="3600" dirty="0" err="1">
                <a:latin typeface="New Times Roman"/>
                <a:cs typeface="New Times Roman"/>
              </a:rPr>
              <a:t>Pellentesque</a:t>
            </a:r>
            <a:r>
              <a:rPr lang="en-US" sz="3600" dirty="0">
                <a:latin typeface="New Times Roman"/>
                <a:cs typeface="New Times Roman"/>
              </a:rPr>
              <a:t> ante </a:t>
            </a:r>
            <a:r>
              <a:rPr lang="en-US" sz="3600" dirty="0" err="1">
                <a:latin typeface="New Times Roman"/>
                <a:cs typeface="New Times Roman"/>
              </a:rPr>
              <a:t>lectus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dignissim</a:t>
            </a:r>
            <a:r>
              <a:rPr lang="en-US" sz="3600" dirty="0">
                <a:latin typeface="New Times Roman"/>
                <a:cs typeface="New Times Roman"/>
              </a:rPr>
              <a:t> sit </a:t>
            </a:r>
            <a:r>
              <a:rPr lang="en-US" sz="3600" dirty="0" err="1">
                <a:latin typeface="New Times Roman"/>
                <a:cs typeface="New Times Roman"/>
              </a:rPr>
              <a:t>amet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consequat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ut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tempor</a:t>
            </a:r>
            <a:r>
              <a:rPr lang="en-US" sz="3600" dirty="0">
                <a:latin typeface="New Times Roman"/>
                <a:cs typeface="New Times Roman"/>
              </a:rPr>
              <a:t> a </a:t>
            </a:r>
            <a:r>
              <a:rPr lang="en-US" sz="3600" dirty="0" err="1">
                <a:latin typeface="New Times Roman"/>
                <a:cs typeface="New Times Roman"/>
              </a:rPr>
              <a:t>arcu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Pellentesque</a:t>
            </a:r>
            <a:r>
              <a:rPr lang="en-US" sz="3600" dirty="0">
                <a:latin typeface="New Times Roman"/>
                <a:cs typeface="New Times Roman"/>
              </a:rPr>
              <a:t> ante </a:t>
            </a:r>
            <a:r>
              <a:rPr lang="en-US" sz="3600" dirty="0" err="1">
                <a:latin typeface="New Times Roman"/>
                <a:cs typeface="New Times Roman"/>
              </a:rPr>
              <a:t>lectus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dignissim</a:t>
            </a:r>
            <a:r>
              <a:rPr lang="en-US" sz="3600" dirty="0">
                <a:latin typeface="New Times Roman"/>
                <a:cs typeface="New Times Roman"/>
              </a:rPr>
              <a:t> sit </a:t>
            </a:r>
            <a:r>
              <a:rPr lang="en-US" sz="3600" dirty="0" err="1">
                <a:latin typeface="New Times Roman"/>
                <a:cs typeface="New Times Roman"/>
              </a:rPr>
              <a:t>amet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consequat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ut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tempor</a:t>
            </a:r>
            <a:r>
              <a:rPr lang="en-US" sz="3600" dirty="0">
                <a:latin typeface="New Times Roman"/>
                <a:cs typeface="New Times Roman"/>
              </a:rPr>
              <a:t> a </a:t>
            </a:r>
            <a:r>
              <a:rPr lang="en-US" sz="3600" dirty="0" err="1">
                <a:latin typeface="New Times Roman"/>
                <a:cs typeface="New Times Roman"/>
              </a:rPr>
              <a:t>arcu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Praesent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quis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velit</a:t>
            </a:r>
            <a:r>
              <a:rPr lang="en-US" sz="3600" dirty="0">
                <a:latin typeface="New Times Roman"/>
                <a:cs typeface="New Times Roman"/>
              </a:rPr>
              <a:t> quam, vitae </a:t>
            </a:r>
            <a:r>
              <a:rPr lang="en-US" sz="3600" dirty="0" err="1">
                <a:latin typeface="New Times Roman"/>
                <a:cs typeface="New Times Roman"/>
              </a:rPr>
              <a:t>volutpat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urna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Sed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turpis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ipsum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consequat</a:t>
            </a:r>
            <a:r>
              <a:rPr lang="en-US" sz="3600" dirty="0">
                <a:latin typeface="New Times Roman"/>
                <a:cs typeface="New Times Roman"/>
              </a:rPr>
              <a:t> at </a:t>
            </a:r>
            <a:r>
              <a:rPr lang="en-US" sz="3600" dirty="0" err="1">
                <a:latin typeface="New Times Roman"/>
                <a:cs typeface="New Times Roman"/>
              </a:rPr>
              <a:t>iaculis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vel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viverra</a:t>
            </a:r>
            <a:r>
              <a:rPr lang="en-US" sz="3600" dirty="0">
                <a:latin typeface="New Times Roman"/>
                <a:cs typeface="New Times Roman"/>
              </a:rPr>
              <a:t> id </a:t>
            </a:r>
            <a:r>
              <a:rPr lang="en-US" sz="3600" dirty="0" err="1">
                <a:latin typeface="New Times Roman"/>
                <a:cs typeface="New Times Roman"/>
              </a:rPr>
              <a:t>lorem</a:t>
            </a:r>
            <a:r>
              <a:rPr lang="en-US" sz="3600" dirty="0">
                <a:latin typeface="New Times Roman"/>
                <a:cs typeface="New Times Roman"/>
              </a:rPr>
              <a:t>. In </a:t>
            </a:r>
            <a:r>
              <a:rPr lang="en-US" sz="3600" dirty="0" err="1">
                <a:latin typeface="New Times Roman"/>
                <a:cs typeface="New Times Roman"/>
              </a:rPr>
              <a:t>nec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rutrum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augue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Lorem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ipsum</a:t>
            </a:r>
            <a:r>
              <a:rPr lang="en-US" sz="3600" dirty="0">
                <a:latin typeface="New Times Roman"/>
                <a:cs typeface="New Times Roman"/>
              </a:rPr>
              <a:t> dolor sit </a:t>
            </a:r>
            <a:r>
              <a:rPr lang="en-US" sz="3600" dirty="0" err="1">
                <a:latin typeface="New Times Roman"/>
                <a:cs typeface="New Times Roman"/>
              </a:rPr>
              <a:t>amet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consectetur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adipiscing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elit</a:t>
            </a:r>
            <a:r>
              <a:rPr lang="en-US" sz="3600" dirty="0">
                <a:latin typeface="New Times Roman"/>
                <a:cs typeface="New Times Roman"/>
              </a:rPr>
              <a:t>. Integer </a:t>
            </a:r>
            <a:r>
              <a:rPr lang="en-US" sz="3600" dirty="0" err="1">
                <a:latin typeface="New Times Roman"/>
                <a:cs typeface="New Times Roman"/>
              </a:rPr>
              <a:t>pellentesque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pellentesque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augue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adipiscing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aliquam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Donec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congue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euismod</a:t>
            </a:r>
            <a:r>
              <a:rPr lang="en-US" sz="3600" dirty="0">
                <a:latin typeface="New Times Roman"/>
                <a:cs typeface="New Times Roman"/>
              </a:rPr>
              <a:t> lacus </a:t>
            </a:r>
            <a:r>
              <a:rPr lang="en-US" sz="3600" dirty="0" err="1">
                <a:latin typeface="New Times Roman"/>
                <a:cs typeface="New Times Roman"/>
              </a:rPr>
              <a:t>ut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dignissim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Ut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varius</a:t>
            </a:r>
            <a:r>
              <a:rPr lang="en-US" sz="3600" dirty="0">
                <a:latin typeface="New Times Roman"/>
                <a:cs typeface="New Times Roman"/>
              </a:rPr>
              <a:t> ligula vitae </a:t>
            </a:r>
            <a:r>
              <a:rPr lang="en-US" sz="3600" dirty="0" err="1">
                <a:latin typeface="New Times Roman"/>
                <a:cs typeface="New Times Roman"/>
              </a:rPr>
              <a:t>enim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porttitor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mollisPraesent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quis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velit</a:t>
            </a:r>
            <a:r>
              <a:rPr lang="en-US" sz="3600" dirty="0">
                <a:latin typeface="New Times Roman"/>
                <a:cs typeface="New Times Roman"/>
              </a:rPr>
              <a:t> quam, vitae </a:t>
            </a:r>
            <a:r>
              <a:rPr lang="en-US" sz="3600" dirty="0" err="1">
                <a:latin typeface="New Times Roman"/>
                <a:cs typeface="New Times Roman"/>
              </a:rPr>
              <a:t>volutpat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urna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Sed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turpis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ipsum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consequat</a:t>
            </a:r>
            <a:r>
              <a:rPr lang="en-US" sz="3600" dirty="0">
                <a:latin typeface="New Times Roman"/>
                <a:cs typeface="New Times Roman"/>
              </a:rPr>
              <a:t> at </a:t>
            </a:r>
            <a:r>
              <a:rPr lang="en-US" sz="3600" dirty="0" err="1">
                <a:latin typeface="New Times Roman"/>
                <a:cs typeface="New Times Roman"/>
              </a:rPr>
              <a:t>iaculis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vel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viverra</a:t>
            </a:r>
            <a:r>
              <a:rPr lang="en-US" sz="3600" dirty="0">
                <a:latin typeface="New Times Roman"/>
                <a:cs typeface="New Times Roman"/>
              </a:rPr>
              <a:t> id </a:t>
            </a:r>
            <a:r>
              <a:rPr lang="en-US" sz="3600" dirty="0" err="1">
                <a:latin typeface="New Times Roman"/>
                <a:cs typeface="New Times Roman"/>
              </a:rPr>
              <a:t>lorem</a:t>
            </a:r>
            <a:r>
              <a:rPr lang="en-US" sz="3600" dirty="0">
                <a:latin typeface="New Times Roman"/>
                <a:cs typeface="New Times Roman"/>
              </a:rPr>
              <a:t>. In </a:t>
            </a:r>
            <a:r>
              <a:rPr lang="en-US" sz="3600" dirty="0" err="1">
                <a:latin typeface="New Times Roman"/>
                <a:cs typeface="New Times Roman"/>
              </a:rPr>
              <a:t>nec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rutrum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augue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Lorem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ipsum</a:t>
            </a:r>
            <a:r>
              <a:rPr lang="en-US" sz="3600" dirty="0">
                <a:latin typeface="New Times Roman"/>
                <a:cs typeface="New Times Roman"/>
              </a:rPr>
              <a:t> dolor sit </a:t>
            </a:r>
            <a:r>
              <a:rPr lang="en-US" sz="3600" dirty="0" err="1">
                <a:latin typeface="New Times Roman"/>
                <a:cs typeface="New Times Roman"/>
              </a:rPr>
              <a:t>amet</a:t>
            </a:r>
            <a:r>
              <a:rPr lang="en-US" sz="3600" dirty="0">
                <a:latin typeface="New Times Roman"/>
                <a:cs typeface="New Times Roman"/>
              </a:rPr>
              <a:t>, </a:t>
            </a:r>
            <a:r>
              <a:rPr lang="en-US" sz="3600" dirty="0" err="1">
                <a:latin typeface="New Times Roman"/>
                <a:cs typeface="New Times Roman"/>
              </a:rPr>
              <a:t>consectetur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adipiscing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elit</a:t>
            </a:r>
            <a:r>
              <a:rPr lang="en-US" sz="3600" dirty="0">
                <a:latin typeface="New Times Roman"/>
                <a:cs typeface="New Times Roman"/>
              </a:rPr>
              <a:t>. Integer </a:t>
            </a:r>
            <a:r>
              <a:rPr lang="en-US" sz="3600" dirty="0" err="1">
                <a:latin typeface="New Times Roman"/>
                <a:cs typeface="New Times Roman"/>
              </a:rPr>
              <a:t>pellentesque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pellentesque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augue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adipiscing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aliquam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Donec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congue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euismod</a:t>
            </a:r>
            <a:r>
              <a:rPr lang="en-US" sz="3600" dirty="0">
                <a:latin typeface="New Times Roman"/>
                <a:cs typeface="New Times Roman"/>
              </a:rPr>
              <a:t> lacus </a:t>
            </a:r>
            <a:r>
              <a:rPr lang="en-US" sz="3600" dirty="0" err="1">
                <a:latin typeface="New Times Roman"/>
                <a:cs typeface="New Times Roman"/>
              </a:rPr>
              <a:t>ut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dignissim</a:t>
            </a:r>
            <a:r>
              <a:rPr lang="en-US" sz="3600" dirty="0">
                <a:latin typeface="New Times Roman"/>
                <a:cs typeface="New Times Roman"/>
              </a:rPr>
              <a:t>. </a:t>
            </a:r>
            <a:r>
              <a:rPr lang="en-US" sz="3600" dirty="0" err="1">
                <a:latin typeface="New Times Roman"/>
                <a:cs typeface="New Times Roman"/>
              </a:rPr>
              <a:t>Ut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varius</a:t>
            </a:r>
            <a:r>
              <a:rPr lang="en-US" sz="3600" dirty="0">
                <a:latin typeface="New Times Roman"/>
                <a:cs typeface="New Times Roman"/>
              </a:rPr>
              <a:t> ligula vitae </a:t>
            </a:r>
            <a:r>
              <a:rPr lang="en-US" sz="3600" dirty="0" err="1">
                <a:latin typeface="New Times Roman"/>
                <a:cs typeface="New Times Roman"/>
              </a:rPr>
              <a:t>enim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porttitor</a:t>
            </a:r>
            <a:r>
              <a:rPr lang="en-US" sz="3600" dirty="0">
                <a:latin typeface="New Times Roman"/>
                <a:cs typeface="New Times Roman"/>
              </a:rPr>
              <a:t> </a:t>
            </a:r>
            <a:r>
              <a:rPr lang="en-US" sz="3600" dirty="0" err="1">
                <a:latin typeface="New Times Roman"/>
                <a:cs typeface="New Times Roman"/>
              </a:rPr>
              <a:t>mollis</a:t>
            </a:r>
            <a:endParaRPr lang="en-US" sz="3600" dirty="0" smtClean="0">
              <a:latin typeface="New Times Roman"/>
              <a:cs typeface="New Times Roman"/>
            </a:endParaRPr>
          </a:p>
          <a:p>
            <a:endParaRPr lang="en-US" sz="3600" dirty="0">
              <a:latin typeface="New Times Roman"/>
              <a:cs typeface="New Times Roman"/>
            </a:endParaRPr>
          </a:p>
        </p:txBody>
      </p:sp>
      <p:grpSp>
        <p:nvGrpSpPr>
          <p:cNvPr id="53" name="Group 52"/>
          <p:cNvGrpSpPr/>
          <p:nvPr/>
        </p:nvGrpSpPr>
        <p:grpSpPr>
          <a:xfrm>
            <a:off x="39777826" y="23542271"/>
            <a:ext cx="9678524" cy="1370292"/>
            <a:chOff x="1832920" y="7430718"/>
            <a:chExt cx="9678524" cy="1370292"/>
          </a:xfrm>
        </p:grpSpPr>
        <p:sp>
          <p:nvSpPr>
            <p:cNvPr id="54" name="Rectangle 53"/>
            <p:cNvSpPr/>
            <p:nvPr/>
          </p:nvSpPr>
          <p:spPr>
            <a:xfrm>
              <a:off x="1832920" y="7443325"/>
              <a:ext cx="9678524" cy="1357685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1832920" y="7430718"/>
              <a:ext cx="9678524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7200" b="1" dirty="0" smtClean="0">
                  <a:solidFill>
                    <a:schemeClr val="bg1"/>
                  </a:solidFill>
                  <a:latin typeface="Arial"/>
                  <a:cs typeface="Arial"/>
                </a:rPr>
                <a:t>References</a:t>
              </a:r>
              <a:endParaRPr lang="en-US" sz="72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  <p:sp>
        <p:nvSpPr>
          <p:cNvPr id="56" name="TextBox 55"/>
          <p:cNvSpPr txBox="1"/>
          <p:nvPr/>
        </p:nvSpPr>
        <p:spPr>
          <a:xfrm>
            <a:off x="39777826" y="25229855"/>
            <a:ext cx="96785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dirty="0">
                <a:latin typeface="Times New Roman"/>
                <a:cs typeface="Times New Roman"/>
              </a:rPr>
              <a:t>Please place this number somewhere in your reference section P30-</a:t>
            </a:r>
            <a:r>
              <a:rPr lang="en-US" sz="3600" dirty="0" smtClean="0">
                <a:latin typeface="Times New Roman"/>
                <a:cs typeface="Times New Roman"/>
              </a:rPr>
              <a:t>EY008126</a:t>
            </a:r>
            <a:endParaRPr lang="en-US" sz="3600" dirty="0">
              <a:latin typeface="Times New Roman"/>
              <a:cs typeface="Times New Roman"/>
            </a:endParaRPr>
          </a:p>
        </p:txBody>
      </p:sp>
      <p:pic>
        <p:nvPicPr>
          <p:cNvPr id="58" name="Picture 57" descr="Gold-V.gi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7601" y="1283354"/>
            <a:ext cx="5308600" cy="4368800"/>
          </a:xfrm>
          <a:prstGeom prst="rect">
            <a:avLst/>
          </a:prstGeom>
        </p:spPr>
      </p:pic>
      <p:sp>
        <p:nvSpPr>
          <p:cNvPr id="24" name="Rectangle 23"/>
          <p:cNvSpPr/>
          <p:nvPr/>
        </p:nvSpPr>
        <p:spPr>
          <a:xfrm>
            <a:off x="703722" y="5492751"/>
            <a:ext cx="49686020" cy="901700"/>
          </a:xfrm>
          <a:prstGeom prst="rect">
            <a:avLst/>
          </a:prstGeom>
          <a:solidFill>
            <a:srgbClr val="B59853"/>
          </a:solidFill>
          <a:ln>
            <a:solidFill>
              <a:srgbClr val="B5985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750455" y="6394451"/>
            <a:ext cx="49639287" cy="0"/>
          </a:xfrm>
          <a:prstGeom prst="line">
            <a:avLst/>
          </a:prstGeom>
          <a:ln w="1270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0" name="Picture 59" descr="Black-Vanderbilt.gif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8122" y="5619751"/>
            <a:ext cx="6451600" cy="635000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 flipH="1">
            <a:off x="703721" y="5047397"/>
            <a:ext cx="46734" cy="27121703"/>
          </a:xfrm>
          <a:prstGeom prst="line">
            <a:avLst/>
          </a:prstGeom>
          <a:ln w="1270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356875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348</Words>
  <Application>Microsoft Macintosh PowerPoint</Application>
  <PresentationFormat>Custom</PresentationFormat>
  <Paragraphs>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Jennifer Shaw</dc:creator>
  <cp:lastModifiedBy>Jennifer Shaw</cp:lastModifiedBy>
  <cp:revision>10</cp:revision>
  <cp:lastPrinted>2011-10-07T18:45:49Z</cp:lastPrinted>
  <dcterms:created xsi:type="dcterms:W3CDTF">2011-10-05T18:49:51Z</dcterms:created>
  <dcterms:modified xsi:type="dcterms:W3CDTF">2011-10-26T22:03:03Z</dcterms:modified>
</cp:coreProperties>
</file>