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59853"/>
    <a:srgbClr val="967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29" d="100"/>
          <a:sy n="29" d="100"/>
        </p:scale>
        <p:origin x="-144" y="-200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6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6324600"/>
            <a:ext cx="64514733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6324600"/>
            <a:ext cx="192708527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1153122"/>
            <a:ext cx="43525440" cy="653796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3952225"/>
            <a:ext cx="43525440" cy="720089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4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3" y="36865560"/>
            <a:ext cx="128611627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3" y="36865560"/>
            <a:ext cx="128611633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3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3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7368542"/>
            <a:ext cx="22633940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0439400"/>
            <a:ext cx="22633940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0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9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3" y="1310640"/>
            <a:ext cx="16846553" cy="557784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3"/>
            <a:ext cx="28625800" cy="2809494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3" y="6888483"/>
            <a:ext cx="16846553" cy="2251710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3042880"/>
            <a:ext cx="30723840" cy="272034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941320"/>
            <a:ext cx="30723840" cy="1975104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5763222"/>
            <a:ext cx="30723840" cy="386333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680963"/>
            <a:ext cx="46085760" cy="2172462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0510482"/>
            <a:ext cx="162153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4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jpg"/><Relationship Id="rId5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0453" y="711958"/>
            <a:ext cx="49683845" cy="4844292"/>
          </a:xfrm>
          <a:prstGeom prst="rect">
            <a:avLst/>
          </a:prstGeom>
          <a:solidFill>
            <a:schemeClr val="bg1"/>
          </a:solidFill>
          <a:ln w="127000" cmpd="sng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03721" y="5556250"/>
            <a:ext cx="46734" cy="2661285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50389742" y="5492751"/>
            <a:ext cx="45604" cy="26676349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35000" y="32169100"/>
            <a:ext cx="4982527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50455" y="6394451"/>
            <a:ext cx="4963928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Picture 31" descr="Black-V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282" y="1335611"/>
            <a:ext cx="5295900" cy="43688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703722" y="5492751"/>
            <a:ext cx="49686020" cy="9017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0" y="1143000"/>
            <a:ext cx="5120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Arial"/>
                <a:cs typeface="Arial"/>
              </a:rPr>
              <a:t>Title Text Placed Here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0" y="2794000"/>
            <a:ext cx="5120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/>
                <a:cs typeface="Arial"/>
              </a:rPr>
              <a:t>Author Names Placed Here</a:t>
            </a:r>
            <a:endParaRPr lang="en-US" sz="6000" dirty="0">
              <a:latin typeface="Arial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0" y="4216400"/>
            <a:ext cx="5120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/>
                <a:cs typeface="Arial"/>
              </a:rPr>
              <a:t>University’s Placed Here</a:t>
            </a:r>
          </a:p>
        </p:txBody>
      </p:sp>
      <p:pic>
        <p:nvPicPr>
          <p:cNvPr id="36" name="Picture 35" descr="CICN-Logo-Lighte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5857" y="1231046"/>
            <a:ext cx="2980493" cy="3816351"/>
          </a:xfrm>
          <a:prstGeom prst="rect">
            <a:avLst/>
          </a:prstGeom>
        </p:spPr>
      </p:pic>
      <p:pic>
        <p:nvPicPr>
          <p:cNvPr id="40" name="Picture 39" descr="4 B&amp;W Logo (JPEG)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402" y="1897448"/>
            <a:ext cx="2501899" cy="3149949"/>
          </a:xfrm>
          <a:prstGeom prst="rect">
            <a:avLst/>
          </a:prstGeom>
        </p:spPr>
      </p:pic>
      <p:grpSp>
        <p:nvGrpSpPr>
          <p:cNvPr id="45" name="Group 44"/>
          <p:cNvGrpSpPr/>
          <p:nvPr/>
        </p:nvGrpSpPr>
        <p:grpSpPr>
          <a:xfrm>
            <a:off x="1832920" y="7430718"/>
            <a:ext cx="9678524" cy="1370292"/>
            <a:chOff x="1832920" y="7430718"/>
            <a:chExt cx="9678524" cy="1370292"/>
          </a:xfrm>
        </p:grpSpPr>
        <p:sp>
          <p:nvSpPr>
            <p:cNvPr id="43" name="Rectangle 42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9777826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838122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39777826" y="23542271"/>
            <a:ext cx="9678524" cy="1370292"/>
            <a:chOff x="1832920" y="7430718"/>
            <a:chExt cx="9678524" cy="1370292"/>
          </a:xfrm>
        </p:grpSpPr>
        <p:sp>
          <p:nvSpPr>
            <p:cNvPr id="54" name="Rectangle 53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References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9777826" y="25229855"/>
            <a:ext cx="9678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/>
                <a:cs typeface="Times New Roman"/>
              </a:rPr>
              <a:t>Please place this number somewhere in your reference section P30-</a:t>
            </a:r>
            <a:r>
              <a:rPr lang="en-US" sz="3600" dirty="0" smtClean="0">
                <a:latin typeface="Times New Roman"/>
                <a:cs typeface="Times New Roman"/>
              </a:rPr>
              <a:t>EY008126</a:t>
            </a:r>
            <a:endParaRPr lang="en-US" sz="3600" dirty="0">
              <a:latin typeface="Times New Roman"/>
              <a:cs typeface="Times New Roman"/>
            </a:endParaRPr>
          </a:p>
        </p:txBody>
      </p:sp>
      <p:pic>
        <p:nvPicPr>
          <p:cNvPr id="2" name="Picture 1" descr="White-Vanderbilt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920" y="5677513"/>
            <a:ext cx="6451600" cy="635000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39777826" y="7443325"/>
            <a:ext cx="9678524" cy="1370292"/>
            <a:chOff x="1832920" y="7430718"/>
            <a:chExt cx="9678524" cy="1370292"/>
          </a:xfrm>
        </p:grpSpPr>
        <p:sp>
          <p:nvSpPr>
            <p:cNvPr id="29" name="Rectangle 28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568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348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Shaw</dc:creator>
  <cp:lastModifiedBy>Jennifer Shaw</cp:lastModifiedBy>
  <cp:revision>8</cp:revision>
  <cp:lastPrinted>2011-10-07T18:45:49Z</cp:lastPrinted>
  <dcterms:created xsi:type="dcterms:W3CDTF">2011-10-05T18:49:51Z</dcterms:created>
  <dcterms:modified xsi:type="dcterms:W3CDTF">2011-10-26T22:02:24Z</dcterms:modified>
</cp:coreProperties>
</file>