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59853"/>
    <a:srgbClr val="967D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29" d="100"/>
          <a:sy n="29" d="100"/>
        </p:scale>
        <p:origin x="-144" y="-200"/>
      </p:cViewPr>
      <p:guideLst>
        <p:guide orient="horz" pos="10368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0226042"/>
            <a:ext cx="4352544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8653760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6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6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7901540" y="6324600"/>
            <a:ext cx="64514733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39576" y="6324600"/>
            <a:ext cx="192708527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2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21153122"/>
            <a:ext cx="43525440" cy="6537960"/>
          </a:xfrm>
        </p:spPr>
        <p:txBody>
          <a:bodyPr anchor="t"/>
          <a:lstStyle>
            <a:lvl1pPr algn="l">
              <a:defRPr sz="21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3952225"/>
            <a:ext cx="43525440" cy="7200898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403546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0709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21063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4pPr>
            <a:lvl5pPr marL="961418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4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39573" y="36865560"/>
            <a:ext cx="128611627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04643" y="36865560"/>
            <a:ext cx="128611633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0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368542"/>
            <a:ext cx="22625053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0439400"/>
            <a:ext cx="22625053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7368542"/>
            <a:ext cx="22633940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10439400"/>
            <a:ext cx="22633940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0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9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3" y="1310640"/>
            <a:ext cx="16846553" cy="557784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310643"/>
            <a:ext cx="28625800" cy="28094942"/>
          </a:xfrm>
        </p:spPr>
        <p:txBody>
          <a:bodyPr/>
          <a:lstStyle>
            <a:lvl1pPr>
              <a:defRPr sz="16800"/>
            </a:lvl1pPr>
            <a:lvl2pPr>
              <a:defRPr sz="14700"/>
            </a:lvl2pPr>
            <a:lvl3pPr>
              <a:defRPr sz="126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3" y="6888483"/>
            <a:ext cx="16846553" cy="22517102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5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3042880"/>
            <a:ext cx="30723840" cy="2720342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2941320"/>
            <a:ext cx="30723840" cy="19751040"/>
          </a:xfrm>
        </p:spPr>
        <p:txBody>
          <a:bodyPr/>
          <a:lstStyle>
            <a:lvl1pPr marL="0" indent="0">
              <a:buNone/>
              <a:defRPr sz="16800"/>
            </a:lvl1pPr>
            <a:lvl2pPr marL="2403546" indent="0">
              <a:buNone/>
              <a:defRPr sz="14700"/>
            </a:lvl2pPr>
            <a:lvl3pPr marL="4807092" indent="0">
              <a:buNone/>
              <a:defRPr sz="12600"/>
            </a:lvl3pPr>
            <a:lvl4pPr marL="7210638" indent="0">
              <a:buNone/>
              <a:defRPr sz="10500"/>
            </a:lvl4pPr>
            <a:lvl5pPr marL="9614184" indent="0">
              <a:buNone/>
              <a:defRPr sz="10500"/>
            </a:lvl5pPr>
            <a:lvl6pPr marL="12017731" indent="0">
              <a:buNone/>
              <a:defRPr sz="10500"/>
            </a:lvl6pPr>
            <a:lvl7pPr marL="14421277" indent="0">
              <a:buNone/>
              <a:defRPr sz="10500"/>
            </a:lvl7pPr>
            <a:lvl8pPr marL="16824823" indent="0">
              <a:buNone/>
              <a:defRPr sz="10500"/>
            </a:lvl8pPr>
            <a:lvl9pPr marL="19228369" indent="0">
              <a:buNone/>
              <a:defRPr sz="10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25763222"/>
            <a:ext cx="30723840" cy="3863338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9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  <a:prstGeom prst="rect">
            <a:avLst/>
          </a:prstGeom>
        </p:spPr>
        <p:txBody>
          <a:bodyPr vert="horz" lIns="480709" tIns="240355" rIns="480709" bIns="2403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680963"/>
            <a:ext cx="46085760" cy="21724622"/>
          </a:xfrm>
          <a:prstGeom prst="rect">
            <a:avLst/>
          </a:prstGeom>
        </p:spPr>
        <p:txBody>
          <a:bodyPr vert="horz" lIns="480709" tIns="240355" rIns="480709" bIns="2403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0510482"/>
            <a:ext cx="119481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0510482"/>
            <a:ext cx="162153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0510482"/>
            <a:ext cx="119481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4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gif"/><Relationship Id="rId5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0453" y="711958"/>
            <a:ext cx="49683845" cy="4844292"/>
          </a:xfrm>
          <a:prstGeom prst="rect">
            <a:avLst/>
          </a:prstGeom>
          <a:solidFill>
            <a:srgbClr val="B59853"/>
          </a:solidFill>
          <a:ln w="127000" cmpd="sng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703721" y="5556250"/>
            <a:ext cx="46734" cy="2661285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50389742" y="5492751"/>
            <a:ext cx="45604" cy="26676349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35000" y="32169100"/>
            <a:ext cx="49825277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50455" y="6394451"/>
            <a:ext cx="49639287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2" name="Picture 31" descr="Black-V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282" y="1335611"/>
            <a:ext cx="5295900" cy="43688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703722" y="5492751"/>
            <a:ext cx="49686020" cy="9017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1" name="Picture 30" descr="Gold-Vanderbilt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122" y="5717112"/>
            <a:ext cx="6438900" cy="635000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0" y="1143000"/>
            <a:ext cx="5120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Arial"/>
                <a:cs typeface="Arial"/>
              </a:rPr>
              <a:t>Title Text Placed Here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0" y="2794000"/>
            <a:ext cx="5120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Arial"/>
                <a:cs typeface="Arial"/>
              </a:rPr>
              <a:t>Author Names Placed Here</a:t>
            </a:r>
            <a:endParaRPr lang="en-US" sz="6000" dirty="0">
              <a:latin typeface="Arial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0" y="4216400"/>
            <a:ext cx="5120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/>
                <a:cs typeface="Arial"/>
              </a:rPr>
              <a:t>University’s Placed Here</a:t>
            </a:r>
          </a:p>
        </p:txBody>
      </p:sp>
      <p:pic>
        <p:nvPicPr>
          <p:cNvPr id="36" name="Picture 35" descr="CICN-Logo-Lighter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5857" y="1231046"/>
            <a:ext cx="2980493" cy="3816351"/>
          </a:xfrm>
          <a:prstGeom prst="rect">
            <a:avLst/>
          </a:prstGeom>
        </p:spPr>
      </p:pic>
      <p:pic>
        <p:nvPicPr>
          <p:cNvPr id="40" name="Picture 39" descr="4 B&amp;W Logo (JPEG)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402" y="1897448"/>
            <a:ext cx="2501899" cy="3149949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39777826" y="7273362"/>
            <a:ext cx="9678524" cy="1357685"/>
            <a:chOff x="39777826" y="7273362"/>
            <a:chExt cx="9678524" cy="1357685"/>
          </a:xfrm>
        </p:grpSpPr>
        <p:sp>
          <p:nvSpPr>
            <p:cNvPr id="41" name="Rectangle 40"/>
            <p:cNvSpPr/>
            <p:nvPr/>
          </p:nvSpPr>
          <p:spPr>
            <a:xfrm>
              <a:off x="39777826" y="7273362"/>
              <a:ext cx="9678524" cy="1357685"/>
            </a:xfrm>
            <a:prstGeom prst="rect">
              <a:avLst/>
            </a:prstGeom>
            <a:solidFill>
              <a:srgbClr val="B5985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9777826" y="7311462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latin typeface="Arial"/>
                  <a:cs typeface="Arial"/>
                </a:rPr>
                <a:t>Heading</a:t>
              </a:r>
              <a:endParaRPr lang="en-US" sz="7200" b="1" dirty="0">
                <a:latin typeface="Arial"/>
                <a:cs typeface="Arial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832920" y="7430718"/>
            <a:ext cx="9678524" cy="1370292"/>
            <a:chOff x="1832920" y="7430718"/>
            <a:chExt cx="9678524" cy="1370292"/>
          </a:xfrm>
        </p:grpSpPr>
        <p:sp>
          <p:nvSpPr>
            <p:cNvPr id="43" name="Rectangle 42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Heading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9777826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838122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39777826" y="23542271"/>
            <a:ext cx="9678524" cy="1370292"/>
            <a:chOff x="1832920" y="7430718"/>
            <a:chExt cx="9678524" cy="1370292"/>
          </a:xfrm>
        </p:grpSpPr>
        <p:sp>
          <p:nvSpPr>
            <p:cNvPr id="54" name="Rectangle 53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References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9777826" y="25229855"/>
            <a:ext cx="9678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/>
                <a:cs typeface="Times New Roman"/>
              </a:rPr>
              <a:t>Please place this number somewhere in your reference section P30-</a:t>
            </a:r>
            <a:r>
              <a:rPr lang="en-US" sz="3600" dirty="0" smtClean="0">
                <a:latin typeface="Times New Roman"/>
                <a:cs typeface="Times New Roman"/>
              </a:rPr>
              <a:t>EY008126</a:t>
            </a:r>
            <a:endParaRPr lang="en-US" sz="3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35687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348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Shaw</dc:creator>
  <cp:lastModifiedBy>Jennifer Shaw</cp:lastModifiedBy>
  <cp:revision>7</cp:revision>
  <cp:lastPrinted>2011-10-07T18:45:49Z</cp:lastPrinted>
  <dcterms:created xsi:type="dcterms:W3CDTF">2011-10-05T18:49:51Z</dcterms:created>
  <dcterms:modified xsi:type="dcterms:W3CDTF">2011-10-26T22:03:42Z</dcterms:modified>
</cp:coreProperties>
</file>