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9853"/>
    <a:srgbClr val="967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-784" y="-184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1930382"/>
            <a:ext cx="43525440" cy="8232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21762720"/>
            <a:ext cx="3584448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7378700"/>
            <a:ext cx="64514733" cy="1572907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7378700"/>
            <a:ext cx="192708527" cy="1572907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4678642"/>
            <a:ext cx="43525440" cy="762762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6277596"/>
            <a:ext cx="43525440" cy="840104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6" y="43009820"/>
            <a:ext cx="128611627" cy="12165965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6" y="43009820"/>
            <a:ext cx="128611633" cy="12165965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537972"/>
            <a:ext cx="4608576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3" y="8596632"/>
            <a:ext cx="22625053" cy="358266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3" y="12179300"/>
            <a:ext cx="22625053" cy="2212721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8596632"/>
            <a:ext cx="22633940" cy="358266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2179300"/>
            <a:ext cx="22633940" cy="2212721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9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6" y="1529080"/>
            <a:ext cx="16846553" cy="650748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529084"/>
            <a:ext cx="28625800" cy="3277743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6" y="8036564"/>
            <a:ext cx="16846553" cy="2626995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6883360"/>
            <a:ext cx="30723840" cy="317373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3431540"/>
            <a:ext cx="30723840" cy="2304288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30057092"/>
            <a:ext cx="30723840" cy="450722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537972"/>
            <a:ext cx="46085760" cy="64008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961124"/>
            <a:ext cx="46085760" cy="2534539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5595562"/>
            <a:ext cx="119481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5595562"/>
            <a:ext cx="162153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5595562"/>
            <a:ext cx="119481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gif"/><Relationship Id="rId5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750455" y="711958"/>
            <a:ext cx="49683845" cy="4844292"/>
          </a:xfrm>
          <a:prstGeom prst="rect">
            <a:avLst/>
          </a:prstGeom>
          <a:solidFill>
            <a:schemeClr val="tx1"/>
          </a:solidFill>
          <a:ln w="127000" cmpd="sng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50389742" y="5492752"/>
            <a:ext cx="45604" cy="32238948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654050" y="37672299"/>
            <a:ext cx="49781298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0" y="1143002"/>
            <a:ext cx="5120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Arial"/>
                <a:cs typeface="Arial"/>
              </a:rPr>
              <a:t>Title Text Placed Here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0" y="2794001"/>
            <a:ext cx="5120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Arial"/>
                <a:cs typeface="Arial"/>
              </a:rPr>
              <a:t>Author Names Placed Here</a:t>
            </a:r>
            <a:endParaRPr lang="en-US" sz="6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0" y="4216401"/>
            <a:ext cx="5120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/>
                <a:cs typeface="Arial"/>
              </a:rPr>
              <a:t>University’s Placed Here</a:t>
            </a:r>
          </a:p>
        </p:txBody>
      </p:sp>
      <p:pic>
        <p:nvPicPr>
          <p:cNvPr id="70" name="Picture 69" descr="CICN-Logo-Lighte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859" y="1231047"/>
            <a:ext cx="2980493" cy="3816351"/>
          </a:xfrm>
          <a:prstGeom prst="rect">
            <a:avLst/>
          </a:prstGeom>
        </p:spPr>
      </p:pic>
      <p:pic>
        <p:nvPicPr>
          <p:cNvPr id="71" name="Picture 70" descr="4 B&amp;W Logo (JPEG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4" y="1897449"/>
            <a:ext cx="2501899" cy="3149949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39777826" y="7273363"/>
            <a:ext cx="9678524" cy="1357685"/>
            <a:chOff x="39777826" y="7273362"/>
            <a:chExt cx="9678524" cy="1357685"/>
          </a:xfrm>
        </p:grpSpPr>
        <p:sp>
          <p:nvSpPr>
            <p:cNvPr id="87" name="Rectangle 86"/>
            <p:cNvSpPr/>
            <p:nvPr/>
          </p:nvSpPr>
          <p:spPr>
            <a:xfrm>
              <a:off x="39777826" y="7273362"/>
              <a:ext cx="9678524" cy="1357685"/>
            </a:xfrm>
            <a:prstGeom prst="rect">
              <a:avLst/>
            </a:prstGeom>
            <a:solidFill>
              <a:srgbClr val="B5985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9777826" y="7311462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latin typeface="Arial"/>
                  <a:cs typeface="Arial"/>
                </a:rPr>
                <a:t>Heading</a:t>
              </a:r>
              <a:endParaRPr lang="en-US" sz="7200" b="1" dirty="0">
                <a:latin typeface="Arial"/>
                <a:cs typeface="Arial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832920" y="7430718"/>
            <a:ext cx="9678524" cy="1370292"/>
            <a:chOff x="1832920" y="7430718"/>
            <a:chExt cx="9678524" cy="1370292"/>
          </a:xfrm>
        </p:grpSpPr>
        <p:sp>
          <p:nvSpPr>
            <p:cNvPr id="85" name="Rectangle 84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39777826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38122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39777826" y="23542271"/>
            <a:ext cx="9678524" cy="1370292"/>
            <a:chOff x="1832920" y="7430718"/>
            <a:chExt cx="9678524" cy="1370292"/>
          </a:xfrm>
        </p:grpSpPr>
        <p:sp>
          <p:nvSpPr>
            <p:cNvPr id="83" name="Rectangle 82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References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39777826" y="25229856"/>
            <a:ext cx="967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/>
                <a:cs typeface="Times New Roman"/>
              </a:rPr>
              <a:t>Please place this number somewhere in your reference section P30-</a:t>
            </a:r>
            <a:r>
              <a:rPr lang="en-US" sz="3600" dirty="0" smtClean="0">
                <a:latin typeface="Times New Roman"/>
                <a:cs typeface="Times New Roman"/>
              </a:rPr>
              <a:t>EY008126</a:t>
            </a:r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78" name="Picture 77" descr="Gold-V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601" y="1283355"/>
            <a:ext cx="5308600" cy="4368800"/>
          </a:xfrm>
          <a:prstGeom prst="rect">
            <a:avLst/>
          </a:prstGeom>
        </p:spPr>
      </p:pic>
      <p:sp>
        <p:nvSpPr>
          <p:cNvPr id="79" name="Rectangle 78"/>
          <p:cNvSpPr/>
          <p:nvPr/>
        </p:nvSpPr>
        <p:spPr>
          <a:xfrm>
            <a:off x="703722" y="5492752"/>
            <a:ext cx="49686020" cy="901700"/>
          </a:xfrm>
          <a:prstGeom prst="rect">
            <a:avLst/>
          </a:prstGeom>
          <a:solidFill>
            <a:srgbClr val="B59853"/>
          </a:solidFill>
          <a:ln>
            <a:solidFill>
              <a:srgbClr val="B598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750457" y="6394451"/>
            <a:ext cx="49684891" cy="1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1" name="Picture 80" descr="Black-Vanderbilt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122" y="5619751"/>
            <a:ext cx="6451600" cy="635000"/>
          </a:xfrm>
          <a:prstGeom prst="rect">
            <a:avLst/>
          </a:prstGeom>
        </p:spPr>
      </p:pic>
      <p:cxnSp>
        <p:nvCxnSpPr>
          <p:cNvPr id="82" name="Straight Connector 81"/>
          <p:cNvCxnSpPr/>
          <p:nvPr/>
        </p:nvCxnSpPr>
        <p:spPr>
          <a:xfrm flipH="1">
            <a:off x="703722" y="5047398"/>
            <a:ext cx="46734" cy="32684302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6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348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Shaw</dc:creator>
  <cp:lastModifiedBy>Jennifer Shaw</cp:lastModifiedBy>
  <cp:revision>11</cp:revision>
  <cp:lastPrinted>2011-10-07T18:45:49Z</cp:lastPrinted>
  <dcterms:created xsi:type="dcterms:W3CDTF">2011-10-05T18:49:51Z</dcterms:created>
  <dcterms:modified xsi:type="dcterms:W3CDTF">2011-10-26T22:01:46Z</dcterms:modified>
</cp:coreProperties>
</file>