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51206400" cy="38404800"/>
  <p:notesSz cx="6858000" cy="9144000"/>
  <p:defaultTextStyle>
    <a:defPPr>
      <a:defRPr lang="en-US"/>
    </a:defPPr>
    <a:lvl1pPr marL="0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1pPr>
    <a:lvl2pPr marL="2403546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2pPr>
    <a:lvl3pPr marL="4807092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3pPr>
    <a:lvl4pPr marL="7210638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4pPr>
    <a:lvl5pPr marL="9614184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5pPr>
    <a:lvl6pPr marL="12017731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6pPr>
    <a:lvl7pPr marL="14421277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7pPr>
    <a:lvl8pPr marL="16824823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8pPr>
    <a:lvl9pPr marL="19228369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9853"/>
    <a:srgbClr val="967D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25" d="100"/>
          <a:sy n="25" d="100"/>
        </p:scale>
        <p:origin x="-784" y="-184"/>
      </p:cViewPr>
      <p:guideLst>
        <p:guide orient="horz" pos="12096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11930382"/>
            <a:ext cx="43525440" cy="82321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21762720"/>
            <a:ext cx="35844480" cy="98145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96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36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7901540" y="7378700"/>
            <a:ext cx="64514733" cy="15729077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39576" y="7378700"/>
            <a:ext cx="192708527" cy="15729077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02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28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3" y="24678642"/>
            <a:ext cx="43525440" cy="7627620"/>
          </a:xfrm>
        </p:spPr>
        <p:txBody>
          <a:bodyPr anchor="t"/>
          <a:lstStyle>
            <a:lvl1pPr algn="l">
              <a:defRPr sz="21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3" y="16277596"/>
            <a:ext cx="43525440" cy="8401048"/>
          </a:xfrm>
        </p:spPr>
        <p:txBody>
          <a:bodyPr anchor="b"/>
          <a:lstStyle>
            <a:lvl1pPr marL="0" indent="0">
              <a:buNone/>
              <a:defRPr sz="10500">
                <a:solidFill>
                  <a:schemeClr val="tx1">
                    <a:tint val="75000"/>
                  </a:schemeClr>
                </a:solidFill>
              </a:defRPr>
            </a:lvl1pPr>
            <a:lvl2pPr marL="2403546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2pPr>
            <a:lvl3pPr marL="4807092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3pPr>
            <a:lvl4pPr marL="7210638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4pPr>
            <a:lvl5pPr marL="9614184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4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39574" y="43009820"/>
            <a:ext cx="128611627" cy="12165965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804644" y="43009820"/>
            <a:ext cx="128611633" cy="12165965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0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1537972"/>
            <a:ext cx="46085760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1" y="8596632"/>
            <a:ext cx="22625053" cy="358266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1" y="12179300"/>
            <a:ext cx="22625053" cy="2212721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3" y="8596632"/>
            <a:ext cx="22633940" cy="358266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3" y="12179300"/>
            <a:ext cx="22633940" cy="2212721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0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009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993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4" y="1529080"/>
            <a:ext cx="16846553" cy="6507480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529084"/>
            <a:ext cx="28625800" cy="32777432"/>
          </a:xfrm>
        </p:spPr>
        <p:txBody>
          <a:bodyPr/>
          <a:lstStyle>
            <a:lvl1pPr>
              <a:defRPr sz="16800"/>
            </a:lvl1pPr>
            <a:lvl2pPr>
              <a:defRPr sz="14700"/>
            </a:lvl2pPr>
            <a:lvl3pPr>
              <a:defRPr sz="12600"/>
            </a:lvl3pPr>
            <a:lvl4pPr>
              <a:defRPr sz="10500"/>
            </a:lvl4pPr>
            <a:lvl5pPr>
              <a:defRPr sz="10500"/>
            </a:lvl5pPr>
            <a:lvl6pPr>
              <a:defRPr sz="10500"/>
            </a:lvl6pPr>
            <a:lvl7pPr>
              <a:defRPr sz="10500"/>
            </a:lvl7pPr>
            <a:lvl8pPr>
              <a:defRPr sz="10500"/>
            </a:lvl8pPr>
            <a:lvl9pPr>
              <a:defRPr sz="10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4" y="8036564"/>
            <a:ext cx="16846553" cy="26269952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57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3" y="26883360"/>
            <a:ext cx="30723840" cy="3173732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3" y="3431540"/>
            <a:ext cx="30723840" cy="23042880"/>
          </a:xfrm>
        </p:spPr>
        <p:txBody>
          <a:bodyPr/>
          <a:lstStyle>
            <a:lvl1pPr marL="0" indent="0">
              <a:buNone/>
              <a:defRPr sz="16800"/>
            </a:lvl1pPr>
            <a:lvl2pPr marL="2403546" indent="0">
              <a:buNone/>
              <a:defRPr sz="14700"/>
            </a:lvl2pPr>
            <a:lvl3pPr marL="4807092" indent="0">
              <a:buNone/>
              <a:defRPr sz="12600"/>
            </a:lvl3pPr>
            <a:lvl4pPr marL="7210638" indent="0">
              <a:buNone/>
              <a:defRPr sz="10500"/>
            </a:lvl4pPr>
            <a:lvl5pPr marL="9614184" indent="0">
              <a:buNone/>
              <a:defRPr sz="10500"/>
            </a:lvl5pPr>
            <a:lvl6pPr marL="12017731" indent="0">
              <a:buNone/>
              <a:defRPr sz="10500"/>
            </a:lvl6pPr>
            <a:lvl7pPr marL="14421277" indent="0">
              <a:buNone/>
              <a:defRPr sz="10500"/>
            </a:lvl7pPr>
            <a:lvl8pPr marL="16824823" indent="0">
              <a:buNone/>
              <a:defRPr sz="10500"/>
            </a:lvl8pPr>
            <a:lvl9pPr marL="19228369" indent="0">
              <a:buNone/>
              <a:defRPr sz="10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3" y="30057092"/>
            <a:ext cx="30723840" cy="4507228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9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0" y="1537972"/>
            <a:ext cx="46085760" cy="6400800"/>
          </a:xfrm>
          <a:prstGeom prst="rect">
            <a:avLst/>
          </a:prstGeom>
        </p:spPr>
        <p:txBody>
          <a:bodyPr vert="horz" lIns="480709" tIns="240355" rIns="480709" bIns="24035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8961124"/>
            <a:ext cx="46085760" cy="25345392"/>
          </a:xfrm>
          <a:prstGeom prst="rect">
            <a:avLst/>
          </a:prstGeom>
        </p:spPr>
        <p:txBody>
          <a:bodyPr vert="horz" lIns="480709" tIns="240355" rIns="480709" bIns="24035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0" y="35595562"/>
            <a:ext cx="11948160" cy="20447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l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0" y="35595562"/>
            <a:ext cx="16215360" cy="20447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ct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0" y="35595562"/>
            <a:ext cx="11948160" cy="20447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45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03546" rtl="0" eaLnBrk="1" latinLnBrk="0" hangingPunct="1">
        <a:spcBef>
          <a:spcPct val="0"/>
        </a:spcBef>
        <a:buNone/>
        <a:defRPr sz="2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2660" indent="-1802660" algn="l" defTabSz="2403546" rtl="0" eaLnBrk="1" latinLnBrk="0" hangingPunct="1">
        <a:spcBef>
          <a:spcPct val="20000"/>
        </a:spcBef>
        <a:buFont typeface="Arial"/>
        <a:buChar char="•"/>
        <a:defRPr sz="16800" kern="1200">
          <a:solidFill>
            <a:schemeClr val="tx1"/>
          </a:solidFill>
          <a:latin typeface="+mn-lt"/>
          <a:ea typeface="+mn-ea"/>
          <a:cs typeface="+mn-cs"/>
        </a:defRPr>
      </a:lvl1pPr>
      <a:lvl2pPr marL="3905762" indent="-1502216" algn="l" defTabSz="2403546" rtl="0" eaLnBrk="1" latinLnBrk="0" hangingPunct="1">
        <a:spcBef>
          <a:spcPct val="20000"/>
        </a:spcBef>
        <a:buFont typeface="Arial"/>
        <a:buChar char="–"/>
        <a:defRPr sz="14700" kern="1200">
          <a:solidFill>
            <a:schemeClr val="tx1"/>
          </a:solidFill>
          <a:latin typeface="+mn-lt"/>
          <a:ea typeface="+mn-ea"/>
          <a:cs typeface="+mn-cs"/>
        </a:defRPr>
      </a:lvl2pPr>
      <a:lvl3pPr marL="6008865" indent="-1201773" algn="l" defTabSz="2403546" rtl="0" eaLnBrk="1" latinLnBrk="0" hangingPunct="1">
        <a:spcBef>
          <a:spcPct val="20000"/>
        </a:spcBef>
        <a:buFont typeface="Arial"/>
        <a:buChar char="•"/>
        <a:defRPr sz="12600" kern="1200">
          <a:solidFill>
            <a:schemeClr val="tx1"/>
          </a:solidFill>
          <a:latin typeface="+mn-lt"/>
          <a:ea typeface="+mn-ea"/>
          <a:cs typeface="+mn-cs"/>
        </a:defRPr>
      </a:lvl3pPr>
      <a:lvl4pPr marL="8412411" indent="-1201773" algn="l" defTabSz="2403546" rtl="0" eaLnBrk="1" latinLnBrk="0" hangingPunct="1">
        <a:spcBef>
          <a:spcPct val="20000"/>
        </a:spcBef>
        <a:buFont typeface="Arial"/>
        <a:buChar char="–"/>
        <a:defRPr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815958" indent="-1201773" algn="l" defTabSz="2403546" rtl="0" eaLnBrk="1" latinLnBrk="0" hangingPunct="1">
        <a:spcBef>
          <a:spcPct val="20000"/>
        </a:spcBef>
        <a:buFont typeface="Arial"/>
        <a:buChar char="»"/>
        <a:defRPr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219504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623050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8026596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430142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403546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7092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7210638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614184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2017731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421277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824823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9228369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image" Target="../media/image3.jpg"/><Relationship Id="rId5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750453" y="711958"/>
            <a:ext cx="49683845" cy="4844292"/>
          </a:xfrm>
          <a:prstGeom prst="rect">
            <a:avLst/>
          </a:prstGeom>
          <a:solidFill>
            <a:schemeClr val="bg1"/>
          </a:solidFill>
          <a:ln w="127000" cmpd="sng"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610066" y="5556250"/>
            <a:ext cx="140387" cy="32281283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50389742" y="5492751"/>
            <a:ext cx="45604" cy="32344782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610069" y="37765566"/>
            <a:ext cx="49825278" cy="0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50455" y="6394451"/>
            <a:ext cx="49639287" cy="0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6" name="Picture 45" descr="Black-V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282" y="1335611"/>
            <a:ext cx="5295900" cy="4368800"/>
          </a:xfrm>
          <a:prstGeom prst="rect">
            <a:avLst/>
          </a:prstGeom>
        </p:spPr>
      </p:pic>
      <p:sp>
        <p:nvSpPr>
          <p:cNvPr id="47" name="Rectangle 46"/>
          <p:cNvSpPr/>
          <p:nvPr/>
        </p:nvSpPr>
        <p:spPr>
          <a:xfrm>
            <a:off x="703722" y="5492751"/>
            <a:ext cx="49686020" cy="9017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0" y="1143000"/>
            <a:ext cx="5120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Arial"/>
                <a:cs typeface="Arial"/>
              </a:rPr>
              <a:t>Title Text Placed Here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0" y="2794000"/>
            <a:ext cx="5120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latin typeface="Arial"/>
                <a:cs typeface="Arial"/>
              </a:rPr>
              <a:t>Author Names Placed Here</a:t>
            </a:r>
            <a:endParaRPr lang="en-US" sz="6000" dirty="0">
              <a:latin typeface="Arial"/>
              <a:cs typeface="Arial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0" y="4216400"/>
            <a:ext cx="5120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/>
                <a:cs typeface="Arial"/>
              </a:rPr>
              <a:t>University’s Placed Here</a:t>
            </a:r>
          </a:p>
        </p:txBody>
      </p:sp>
      <p:pic>
        <p:nvPicPr>
          <p:cNvPr id="57" name="Picture 56" descr="CICN-Logo-Lighter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5857" y="1231046"/>
            <a:ext cx="2980493" cy="3816351"/>
          </a:xfrm>
          <a:prstGeom prst="rect">
            <a:avLst/>
          </a:prstGeom>
        </p:spPr>
      </p:pic>
      <p:pic>
        <p:nvPicPr>
          <p:cNvPr id="58" name="Picture 57" descr="4 B&amp;W Logo (JPEG)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6402" y="1897448"/>
            <a:ext cx="2501899" cy="3149949"/>
          </a:xfrm>
          <a:prstGeom prst="rect">
            <a:avLst/>
          </a:prstGeom>
        </p:spPr>
      </p:pic>
      <p:grpSp>
        <p:nvGrpSpPr>
          <p:cNvPr id="59" name="Group 58"/>
          <p:cNvGrpSpPr/>
          <p:nvPr/>
        </p:nvGrpSpPr>
        <p:grpSpPr>
          <a:xfrm>
            <a:off x="1832920" y="7430718"/>
            <a:ext cx="9678524" cy="1370292"/>
            <a:chOff x="1832920" y="7430718"/>
            <a:chExt cx="9678524" cy="1370292"/>
          </a:xfrm>
        </p:grpSpPr>
        <p:sp>
          <p:nvSpPr>
            <p:cNvPr id="70" name="Rectangle 69"/>
            <p:cNvSpPr/>
            <p:nvPr/>
          </p:nvSpPr>
          <p:spPr>
            <a:xfrm>
              <a:off x="1832920" y="7443325"/>
              <a:ext cx="9678524" cy="135768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832920" y="7430718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Heading</a:t>
              </a:r>
              <a:endParaRPr lang="en-US" sz="72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39777826" y="9055002"/>
            <a:ext cx="9678524" cy="1283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ew Times Roman"/>
                <a:cs typeface="New Times Roman"/>
              </a:rPr>
              <a:t>ipsum</a:t>
            </a:r>
            <a:r>
              <a:rPr lang="en-US" sz="3600" dirty="0" smtClean="0">
                <a:latin typeface="New Times Roman"/>
                <a:cs typeface="New Times Roman"/>
              </a:rPr>
              <a:t> </a:t>
            </a:r>
            <a:r>
              <a:rPr lang="en-US" sz="3600" dirty="0">
                <a:latin typeface="New Times Roman"/>
                <a:cs typeface="New Times Roman"/>
              </a:rPr>
              <a:t>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Suspendisse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posuere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laoreet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condimentum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elementum</a:t>
            </a:r>
            <a:r>
              <a:rPr lang="en-US" sz="3600" dirty="0">
                <a:latin typeface="New Times Roman"/>
                <a:cs typeface="New Times Roman"/>
              </a:rPr>
              <a:t> dictum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</a:t>
            </a:r>
            <a:endParaRPr lang="en-US" sz="3600" dirty="0" smtClean="0">
              <a:latin typeface="New Times Roman"/>
              <a:cs typeface="New Times Roman"/>
            </a:endParaRPr>
          </a:p>
          <a:p>
            <a:endParaRPr lang="en-US" sz="3600" dirty="0">
              <a:latin typeface="New Times Roman"/>
              <a:cs typeface="New Times Roman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838122" y="9055002"/>
            <a:ext cx="9678524" cy="1283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ew Times Roman"/>
                <a:cs typeface="New Times Roman"/>
              </a:rPr>
              <a:t>ipsum</a:t>
            </a:r>
            <a:r>
              <a:rPr lang="en-US" sz="3600" dirty="0" smtClean="0">
                <a:latin typeface="New Times Roman"/>
                <a:cs typeface="New Times Roman"/>
              </a:rPr>
              <a:t> </a:t>
            </a:r>
            <a:r>
              <a:rPr lang="en-US" sz="3600" dirty="0">
                <a:latin typeface="New Times Roman"/>
                <a:cs typeface="New Times Roman"/>
              </a:rPr>
              <a:t>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Suspendisse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posuere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laoreet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condimentum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elementum</a:t>
            </a:r>
            <a:r>
              <a:rPr lang="en-US" sz="3600" dirty="0">
                <a:latin typeface="New Times Roman"/>
                <a:cs typeface="New Times Roman"/>
              </a:rPr>
              <a:t> dictum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</a:t>
            </a:r>
            <a:endParaRPr lang="en-US" sz="3600" dirty="0" smtClean="0">
              <a:latin typeface="New Times Roman"/>
              <a:cs typeface="New Times Roman"/>
            </a:endParaRPr>
          </a:p>
          <a:p>
            <a:endParaRPr lang="en-US" sz="3600" dirty="0">
              <a:latin typeface="New Times Roman"/>
              <a:cs typeface="New Times Roman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39777826" y="23542271"/>
            <a:ext cx="9678524" cy="1370292"/>
            <a:chOff x="1832920" y="7430718"/>
            <a:chExt cx="9678524" cy="1370292"/>
          </a:xfrm>
        </p:grpSpPr>
        <p:sp>
          <p:nvSpPr>
            <p:cNvPr id="68" name="Rectangle 67"/>
            <p:cNvSpPr/>
            <p:nvPr/>
          </p:nvSpPr>
          <p:spPr>
            <a:xfrm>
              <a:off x="1832920" y="7443325"/>
              <a:ext cx="9678524" cy="135768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832920" y="7430718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References</a:t>
              </a:r>
              <a:endParaRPr lang="en-US" sz="72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39777826" y="25229855"/>
            <a:ext cx="96785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Times New Roman"/>
                <a:cs typeface="Times New Roman"/>
              </a:rPr>
              <a:t>Please place this number somewhere in your reference section P30-</a:t>
            </a:r>
            <a:r>
              <a:rPr lang="en-US" sz="3600" dirty="0" smtClean="0">
                <a:latin typeface="Times New Roman"/>
                <a:cs typeface="Times New Roman"/>
              </a:rPr>
              <a:t>EY008126</a:t>
            </a:r>
            <a:endParaRPr lang="en-US" sz="3600" dirty="0">
              <a:latin typeface="Times New Roman"/>
              <a:cs typeface="Times New Roman"/>
            </a:endParaRPr>
          </a:p>
        </p:txBody>
      </p:sp>
      <p:pic>
        <p:nvPicPr>
          <p:cNvPr id="64" name="Picture 63" descr="White-Vanderbilt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920" y="5677513"/>
            <a:ext cx="6451600" cy="635000"/>
          </a:xfrm>
          <a:prstGeom prst="rect">
            <a:avLst/>
          </a:prstGeom>
        </p:spPr>
      </p:pic>
      <p:grpSp>
        <p:nvGrpSpPr>
          <p:cNvPr id="65" name="Group 64"/>
          <p:cNvGrpSpPr/>
          <p:nvPr/>
        </p:nvGrpSpPr>
        <p:grpSpPr>
          <a:xfrm>
            <a:off x="39777826" y="7443325"/>
            <a:ext cx="9678524" cy="1370292"/>
            <a:chOff x="1832920" y="7430718"/>
            <a:chExt cx="9678524" cy="1370292"/>
          </a:xfrm>
        </p:grpSpPr>
        <p:sp>
          <p:nvSpPr>
            <p:cNvPr id="66" name="Rectangle 65"/>
            <p:cNvSpPr/>
            <p:nvPr/>
          </p:nvSpPr>
          <p:spPr>
            <a:xfrm>
              <a:off x="1832920" y="7443325"/>
              <a:ext cx="9678524" cy="135768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1832920" y="7430718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Heading</a:t>
              </a:r>
              <a:endParaRPr lang="en-US" sz="72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5687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348</Words>
  <Application>Microsoft Macintosh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Shaw</dc:creator>
  <cp:lastModifiedBy>Jennifer Shaw</cp:lastModifiedBy>
  <cp:revision>9</cp:revision>
  <cp:lastPrinted>2011-10-07T18:45:49Z</cp:lastPrinted>
  <dcterms:created xsi:type="dcterms:W3CDTF">2011-10-05T18:49:51Z</dcterms:created>
  <dcterms:modified xsi:type="dcterms:W3CDTF">2011-10-26T22:00:51Z</dcterms:modified>
</cp:coreProperties>
</file>