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4" y="-2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15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5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19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6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73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7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90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1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9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01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5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32378-D560-4D9D-9E76-CB970B6902B5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58DF5-9818-4E00-8665-1AEB562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4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MT20190912-185406_Venus-Davi_1686x768 (1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6774" end="744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52463"/>
            <a:ext cx="121920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67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7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Prewitt, Terry W.</dc:creator>
  <cp:lastModifiedBy>Prewitt, Terry W.</cp:lastModifiedBy>
  <cp:revision>2</cp:revision>
  <dcterms:created xsi:type="dcterms:W3CDTF">2019-10-02T13:41:19Z</dcterms:created>
  <dcterms:modified xsi:type="dcterms:W3CDTF">2019-10-02T15:39:46Z</dcterms:modified>
</cp:coreProperties>
</file>