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84" r:id="rId5"/>
  </p:sldMasterIdLst>
  <p:notesMasterIdLst>
    <p:notesMasterId r:id="rId43"/>
  </p:notesMasterIdLst>
  <p:sldIdLst>
    <p:sldId id="258" r:id="rId6"/>
    <p:sldId id="257" r:id="rId7"/>
    <p:sldId id="370" r:id="rId8"/>
    <p:sldId id="414" r:id="rId9"/>
    <p:sldId id="408" r:id="rId10"/>
    <p:sldId id="286" r:id="rId11"/>
    <p:sldId id="310" r:id="rId12"/>
    <p:sldId id="399" r:id="rId13"/>
    <p:sldId id="416" r:id="rId14"/>
    <p:sldId id="349" r:id="rId15"/>
    <p:sldId id="415" r:id="rId16"/>
    <p:sldId id="417" r:id="rId17"/>
    <p:sldId id="320" r:id="rId18"/>
    <p:sldId id="418" r:id="rId19"/>
    <p:sldId id="380" r:id="rId20"/>
    <p:sldId id="412" r:id="rId21"/>
    <p:sldId id="372" r:id="rId22"/>
    <p:sldId id="424" r:id="rId23"/>
    <p:sldId id="413" r:id="rId24"/>
    <p:sldId id="426" r:id="rId25"/>
    <p:sldId id="373" r:id="rId26"/>
    <p:sldId id="377" r:id="rId27"/>
    <p:sldId id="420" r:id="rId28"/>
    <p:sldId id="256" r:id="rId29"/>
    <p:sldId id="429" r:id="rId30"/>
    <p:sldId id="419" r:id="rId31"/>
    <p:sldId id="375" r:id="rId32"/>
    <p:sldId id="374" r:id="rId33"/>
    <p:sldId id="379" r:id="rId34"/>
    <p:sldId id="381" r:id="rId35"/>
    <p:sldId id="376" r:id="rId36"/>
    <p:sldId id="421" r:id="rId37"/>
    <p:sldId id="422" r:id="rId38"/>
    <p:sldId id="388" r:id="rId39"/>
    <p:sldId id="321" r:id="rId40"/>
    <p:sldId id="368" r:id="rId41"/>
    <p:sldId id="260" r:id="rId42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58F"/>
    <a:srgbClr val="99773D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tzel, Lindsey A" userId="S::lindsey.netzel@vumc.org::28e4280a-b618-4cb9-8332-2a6b80d70bb8" providerId="AD" clId="Web-{0395C395-3D7B-4A1E-9400-63536154392E}"/>
    <pc:docChg chg="addSld delSld">
      <pc:chgData name="Netzel, Lindsey A" userId="S::lindsey.netzel@vumc.org::28e4280a-b618-4cb9-8332-2a6b80d70bb8" providerId="AD" clId="Web-{0395C395-3D7B-4A1E-9400-63536154392E}" dt="2024-05-16T20:28:07.812" v="5"/>
      <pc:docMkLst>
        <pc:docMk/>
      </pc:docMkLst>
      <pc:sldChg chg="add del">
        <pc:chgData name="Netzel, Lindsey A" userId="S::lindsey.netzel@vumc.org::28e4280a-b618-4cb9-8332-2a6b80d70bb8" providerId="AD" clId="Web-{0395C395-3D7B-4A1E-9400-63536154392E}" dt="2024-05-16T20:27:44.250" v="2"/>
        <pc:sldMkLst>
          <pc:docMk/>
          <pc:sldMk cId="331172793" sldId="284"/>
        </pc:sldMkLst>
      </pc:sldChg>
      <pc:sldChg chg="add del">
        <pc:chgData name="Netzel, Lindsey A" userId="S::lindsey.netzel@vumc.org::28e4280a-b618-4cb9-8332-2a6b80d70bb8" providerId="AD" clId="Web-{0395C395-3D7B-4A1E-9400-63536154392E}" dt="2024-05-16T20:28:07.812" v="5"/>
        <pc:sldMkLst>
          <pc:docMk/>
          <pc:sldMk cId="744226078" sldId="291"/>
        </pc:sldMkLst>
      </pc:sldChg>
      <pc:sldMasterChg chg="addSldLayout delSldLayout">
        <pc:chgData name="Netzel, Lindsey A" userId="S::lindsey.netzel@vumc.org::28e4280a-b618-4cb9-8332-2a6b80d70bb8" providerId="AD" clId="Web-{0395C395-3D7B-4A1E-9400-63536154392E}" dt="2024-05-16T20:28:02.734" v="4"/>
        <pc:sldMasterMkLst>
          <pc:docMk/>
          <pc:sldMasterMk cId="103739414" sldId="2147483672"/>
        </pc:sldMasterMkLst>
        <pc:sldLayoutChg chg="add del replId">
          <pc:chgData name="Netzel, Lindsey A" userId="S::lindsey.netzel@vumc.org::28e4280a-b618-4cb9-8332-2a6b80d70bb8" providerId="AD" clId="Web-{0395C395-3D7B-4A1E-9400-63536154392E}" dt="2024-05-16T20:28:02.734" v="4"/>
          <pc:sldLayoutMkLst>
            <pc:docMk/>
            <pc:sldMasterMk cId="103739414" sldId="2147483672"/>
            <pc:sldLayoutMk cId="3069431460" sldId="2147483692"/>
          </pc:sldLayoutMkLst>
        </pc:sldLayoutChg>
      </pc:sldMasterChg>
    </pc:docChg>
  </pc:docChgLst>
  <pc:docChgLst>
    <pc:chgData name="Teasley, Erica R" userId="S::erica.r.teasley@vumc.org::97af2eb1-a45e-4cbf-8a5f-5f0dfcaf3660" providerId="AD" clId="Web-{9F6C2D66-EF83-40C3-84EA-581508B0C96D}"/>
    <pc:docChg chg="delSld">
      <pc:chgData name="Teasley, Erica R" userId="S::erica.r.teasley@vumc.org::97af2eb1-a45e-4cbf-8a5f-5f0dfcaf3660" providerId="AD" clId="Web-{9F6C2D66-EF83-40C3-84EA-581508B0C96D}" dt="2024-07-12T12:02:52.256" v="14"/>
      <pc:docMkLst>
        <pc:docMk/>
      </pc:docMkLst>
      <pc:sldChg chg="del">
        <pc:chgData name="Teasley, Erica R" userId="S::erica.r.teasley@vumc.org::97af2eb1-a45e-4cbf-8a5f-5f0dfcaf3660" providerId="AD" clId="Web-{9F6C2D66-EF83-40C3-84EA-581508B0C96D}" dt="2024-07-12T12:02:45.709" v="13"/>
        <pc:sldMkLst>
          <pc:docMk/>
          <pc:sldMk cId="4149684724" sldId="260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15.786" v="0"/>
        <pc:sldMkLst>
          <pc:docMk/>
          <pc:sldMk cId="331172793" sldId="284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52.256" v="14"/>
        <pc:sldMkLst>
          <pc:docMk/>
          <pc:sldMk cId="744226078" sldId="291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0.036" v="4"/>
        <pc:sldMkLst>
          <pc:docMk/>
          <pc:sldMk cId="3292893047" sldId="359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29.286" v="3"/>
        <pc:sldMkLst>
          <pc:docMk/>
          <pc:sldMk cId="3647722129" sldId="360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1.567" v="5"/>
        <pc:sldMkLst>
          <pc:docMk/>
          <pc:sldMk cId="1863232379" sldId="361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2.224" v="6"/>
        <pc:sldMkLst>
          <pc:docMk/>
          <pc:sldMk cId="2650819157" sldId="363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3.364" v="7"/>
        <pc:sldMkLst>
          <pc:docMk/>
          <pc:sldMk cId="1195229390" sldId="364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4.646" v="8"/>
        <pc:sldMkLst>
          <pc:docMk/>
          <pc:sldMk cId="2770296766" sldId="365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28.411" v="2"/>
        <pc:sldMkLst>
          <pc:docMk/>
          <pc:sldMk cId="2679400331" sldId="423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6.583" v="9"/>
        <pc:sldMkLst>
          <pc:docMk/>
          <pc:sldMk cId="1946856361" sldId="425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7.146" v="10"/>
        <pc:sldMkLst>
          <pc:docMk/>
          <pc:sldMk cId="2463294859" sldId="427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38.005" v="11"/>
        <pc:sldMkLst>
          <pc:docMk/>
          <pc:sldMk cId="4266211887" sldId="428"/>
        </pc:sldMkLst>
      </pc:sldChg>
      <pc:sldChg chg="del">
        <pc:chgData name="Teasley, Erica R" userId="S::erica.r.teasley@vumc.org::97af2eb1-a45e-4cbf-8a5f-5f0dfcaf3660" providerId="AD" clId="Web-{9F6C2D66-EF83-40C3-84EA-581508B0C96D}" dt="2024-07-12T12:02:27.645" v="1"/>
        <pc:sldMkLst>
          <pc:docMk/>
          <pc:sldMk cId="3399855177" sldId="430"/>
        </pc:sldMkLst>
      </pc:sldChg>
    </pc:docChg>
  </pc:docChgLst>
  <pc:docChgLst>
    <pc:chgData name="Haggard, Candi D" userId="S::candi.d.haggard@vumc.org::da87deba-21eb-4919-84b3-332e683abca5" providerId="AD" clId="Web-{53D3C92B-3404-E05D-1512-055B2C61E981}"/>
    <pc:docChg chg="modSld">
      <pc:chgData name="Haggard, Candi D" userId="S::candi.d.haggard@vumc.org::da87deba-21eb-4919-84b3-332e683abca5" providerId="AD" clId="Web-{53D3C92B-3404-E05D-1512-055B2C61E981}" dt="2024-01-24T13:15:55.834" v="8"/>
      <pc:docMkLst>
        <pc:docMk/>
      </pc:docMkLst>
      <pc:sldChg chg="delSp modSp">
        <pc:chgData name="Haggard, Candi D" userId="S::candi.d.haggard@vumc.org::da87deba-21eb-4919-84b3-332e683abca5" providerId="AD" clId="Web-{53D3C92B-3404-E05D-1512-055B2C61E981}" dt="2024-01-24T13:15:55.834" v="8"/>
        <pc:sldMkLst>
          <pc:docMk/>
          <pc:sldMk cId="206373147" sldId="258"/>
        </pc:sldMkLst>
        <pc:spChg chg="mod">
          <ac:chgData name="Haggard, Candi D" userId="S::candi.d.haggard@vumc.org::da87deba-21eb-4919-84b3-332e683abca5" providerId="AD" clId="Web-{53D3C92B-3404-E05D-1512-055B2C61E981}" dt="2024-01-24T13:15:46.943" v="6" actId="20577"/>
          <ac:spMkLst>
            <pc:docMk/>
            <pc:sldMk cId="206373147" sldId="258"/>
            <ac:spMk id="5" creationId="{00000000-0000-0000-0000-000000000000}"/>
          </ac:spMkLst>
        </pc:spChg>
        <pc:spChg chg="del mod">
          <ac:chgData name="Haggard, Candi D" userId="S::candi.d.haggard@vumc.org::da87deba-21eb-4919-84b3-332e683abca5" providerId="AD" clId="Web-{53D3C92B-3404-E05D-1512-055B2C61E981}" dt="2024-01-24T13:15:55.834" v="8"/>
          <ac:spMkLst>
            <pc:docMk/>
            <pc:sldMk cId="206373147" sldId="258"/>
            <ac:spMk id="9" creationId="{00000000-0000-0000-0000-000000000000}"/>
          </ac:spMkLst>
        </pc:spChg>
      </pc:sldChg>
    </pc:docChg>
  </pc:docChgLst>
  <pc:docChgLst>
    <pc:chgData name="Netzel, Lindsey A" userId="S::lindsey.netzel@vumc.org::28e4280a-b618-4cb9-8332-2a6b80d70bb8" providerId="AD" clId="Web-{0EEC8909-B52F-47D1-8054-8A1829F55C8F}"/>
    <pc:docChg chg="delSld">
      <pc:chgData name="Netzel, Lindsey A" userId="S::lindsey.netzel@vumc.org::28e4280a-b618-4cb9-8332-2a6b80d70bb8" providerId="AD" clId="Web-{0EEC8909-B52F-47D1-8054-8A1829F55C8F}" dt="2024-05-29T14:46:26.331" v="1"/>
      <pc:docMkLst>
        <pc:docMk/>
      </pc:docMkLst>
      <pc:sldChg chg="del">
        <pc:chgData name="Netzel, Lindsey A" userId="S::lindsey.netzel@vumc.org::28e4280a-b618-4cb9-8332-2a6b80d70bb8" providerId="AD" clId="Web-{0EEC8909-B52F-47D1-8054-8A1829F55C8F}" dt="2024-05-29T14:46:20.191" v="0"/>
        <pc:sldMkLst>
          <pc:docMk/>
          <pc:sldMk cId="331172793" sldId="284"/>
        </pc:sldMkLst>
      </pc:sldChg>
      <pc:sldChg chg="del">
        <pc:chgData name="Netzel, Lindsey A" userId="S::lindsey.netzel@vumc.org::28e4280a-b618-4cb9-8332-2a6b80d70bb8" providerId="AD" clId="Web-{0EEC8909-B52F-47D1-8054-8A1829F55C8F}" dt="2024-05-29T14:46:26.331" v="1"/>
        <pc:sldMkLst>
          <pc:docMk/>
          <pc:sldMk cId="744226078" sldId="291"/>
        </pc:sldMkLst>
      </pc:sldChg>
    </pc:docChg>
  </pc:docChgLst>
  <pc:docChgLst>
    <pc:chgData name="Netzel, Lindsey A" userId="28e4280a-b618-4cb9-8332-2a6b80d70bb8" providerId="ADAL" clId="{6C7701F3-591D-4B74-A8BA-C9013AC2D0BA}"/>
    <pc:docChg chg="undo custSel addSld delSld modSld sldOrd">
      <pc:chgData name="Netzel, Lindsey A" userId="28e4280a-b618-4cb9-8332-2a6b80d70bb8" providerId="ADAL" clId="{6C7701F3-591D-4B74-A8BA-C9013AC2D0BA}" dt="2024-01-31T21:10:43.367" v="7074" actId="20577"/>
      <pc:docMkLst>
        <pc:docMk/>
      </pc:docMkLst>
      <pc:sldChg chg="modSp mod">
        <pc:chgData name="Netzel, Lindsey A" userId="28e4280a-b618-4cb9-8332-2a6b80d70bb8" providerId="ADAL" clId="{6C7701F3-591D-4B74-A8BA-C9013AC2D0BA}" dt="2024-01-25T03:57:12.841" v="6809" actId="13822"/>
        <pc:sldMkLst>
          <pc:docMk/>
          <pc:sldMk cId="2893240168" sldId="256"/>
        </pc:sldMkLst>
        <pc:spChg chg="mod">
          <ac:chgData name="Netzel, Lindsey A" userId="28e4280a-b618-4cb9-8332-2a6b80d70bb8" providerId="ADAL" clId="{6C7701F3-591D-4B74-A8BA-C9013AC2D0BA}" dt="2024-01-25T03:55:11.052" v="6789" actId="2711"/>
          <ac:spMkLst>
            <pc:docMk/>
            <pc:sldMk cId="2893240168" sldId="256"/>
            <ac:spMk id="18" creationId="{9B7097BD-31D2-4142-B37D-5213F6D0F5EF}"/>
          </ac:spMkLst>
        </pc:spChg>
        <pc:spChg chg="mod">
          <ac:chgData name="Netzel, Lindsey A" userId="28e4280a-b618-4cb9-8332-2a6b80d70bb8" providerId="ADAL" clId="{6C7701F3-591D-4B74-A8BA-C9013AC2D0BA}" dt="2024-01-25T03:55:00.204" v="6788" actId="404"/>
          <ac:spMkLst>
            <pc:docMk/>
            <pc:sldMk cId="2893240168" sldId="256"/>
            <ac:spMk id="25" creationId="{47637CB3-A7E4-480A-9A40-6641685E9AD4}"/>
          </ac:spMkLst>
        </pc:spChg>
        <pc:picChg chg="mod">
          <ac:chgData name="Netzel, Lindsey A" userId="28e4280a-b618-4cb9-8332-2a6b80d70bb8" providerId="ADAL" clId="{6C7701F3-591D-4B74-A8BA-C9013AC2D0BA}" dt="2024-01-25T03:56:42.792" v="6806" actId="1076"/>
          <ac:picMkLst>
            <pc:docMk/>
            <pc:sldMk cId="2893240168" sldId="256"/>
            <ac:picMk id="22" creationId="{EF8D04EA-3209-4E91-BADD-E24F65B4003F}"/>
          </ac:picMkLst>
        </pc:picChg>
        <pc:picChg chg="mod">
          <ac:chgData name="Netzel, Lindsey A" userId="28e4280a-b618-4cb9-8332-2a6b80d70bb8" providerId="ADAL" clId="{6C7701F3-591D-4B74-A8BA-C9013AC2D0BA}" dt="2024-01-25T03:56:36.395" v="6805" actId="1076"/>
          <ac:picMkLst>
            <pc:docMk/>
            <pc:sldMk cId="2893240168" sldId="256"/>
            <ac:picMk id="23" creationId="{C4586B81-7939-4025-B018-C9AD8B91FD23}"/>
          </ac:picMkLst>
        </pc:picChg>
        <pc:cxnChg chg="mod">
          <ac:chgData name="Netzel, Lindsey A" userId="28e4280a-b618-4cb9-8332-2a6b80d70bb8" providerId="ADAL" clId="{6C7701F3-591D-4B74-A8BA-C9013AC2D0BA}" dt="2024-01-25T03:56:53.891" v="6807" actId="13822"/>
          <ac:cxnSpMkLst>
            <pc:docMk/>
            <pc:sldMk cId="2893240168" sldId="256"/>
            <ac:cxnSpMk id="20" creationId="{D3D8E473-703F-42F1-AF27-748C80F3845D}"/>
          </ac:cxnSpMkLst>
        </pc:cxnChg>
        <pc:cxnChg chg="mod">
          <ac:chgData name="Netzel, Lindsey A" userId="28e4280a-b618-4cb9-8332-2a6b80d70bb8" providerId="ADAL" clId="{6C7701F3-591D-4B74-A8BA-C9013AC2D0BA}" dt="2024-01-25T03:57:12.841" v="6809" actId="13822"/>
          <ac:cxnSpMkLst>
            <pc:docMk/>
            <pc:sldMk cId="2893240168" sldId="256"/>
            <ac:cxnSpMk id="31" creationId="{189564C4-A33E-438A-97C0-5D1E8281DFF4}"/>
          </ac:cxnSpMkLst>
        </pc:cxnChg>
      </pc:sldChg>
      <pc:sldChg chg="addSp modSp mod">
        <pc:chgData name="Netzel, Lindsey A" userId="28e4280a-b618-4cb9-8332-2a6b80d70bb8" providerId="ADAL" clId="{6C7701F3-591D-4B74-A8BA-C9013AC2D0BA}" dt="2024-01-25T03:58:37.952" v="6846" actId="20577"/>
        <pc:sldMkLst>
          <pc:docMk/>
          <pc:sldMk cId="206373147" sldId="258"/>
        </pc:sldMkLst>
        <pc:spChg chg="add mod">
          <ac:chgData name="Netzel, Lindsey A" userId="28e4280a-b618-4cb9-8332-2a6b80d70bb8" providerId="ADAL" clId="{6C7701F3-591D-4B74-A8BA-C9013AC2D0BA}" dt="2024-01-25T03:58:37.952" v="6846" actId="20577"/>
          <ac:spMkLst>
            <pc:docMk/>
            <pc:sldMk cId="206373147" sldId="258"/>
            <ac:spMk id="2" creationId="{2792CC79-EC90-9457-E292-E66E59B7334E}"/>
          </ac:spMkLst>
        </pc:spChg>
        <pc:spChg chg="mod">
          <ac:chgData name="Netzel, Lindsey A" userId="28e4280a-b618-4cb9-8332-2a6b80d70bb8" providerId="ADAL" clId="{6C7701F3-591D-4B74-A8BA-C9013AC2D0BA}" dt="2024-01-25T03:58:30.742" v="6843" actId="403"/>
          <ac:spMkLst>
            <pc:docMk/>
            <pc:sldMk cId="206373147" sldId="258"/>
            <ac:spMk id="5" creationId="{00000000-0000-0000-0000-000000000000}"/>
          </ac:spMkLst>
        </pc:spChg>
      </pc:sldChg>
      <pc:sldChg chg="modSp del mod modNotesTx">
        <pc:chgData name="Netzel, Lindsey A" userId="28e4280a-b618-4cb9-8332-2a6b80d70bb8" providerId="ADAL" clId="{6C7701F3-591D-4B74-A8BA-C9013AC2D0BA}" dt="2024-01-22T18:21:46.292" v="309" actId="2696"/>
        <pc:sldMkLst>
          <pc:docMk/>
          <pc:sldMk cId="3637980328" sldId="308"/>
        </pc:sldMkLst>
        <pc:spChg chg="mod">
          <ac:chgData name="Netzel, Lindsey A" userId="28e4280a-b618-4cb9-8332-2a6b80d70bb8" providerId="ADAL" clId="{6C7701F3-591D-4B74-A8BA-C9013AC2D0BA}" dt="2024-01-22T18:13:41.084" v="158" actId="20577"/>
          <ac:spMkLst>
            <pc:docMk/>
            <pc:sldMk cId="3637980328" sldId="308"/>
            <ac:spMk id="3" creationId="{291EABDD-64C7-3DED-80E2-A66B880E4445}"/>
          </ac:spMkLst>
        </pc:spChg>
      </pc:sldChg>
      <pc:sldChg chg="modSp mod modNotesTx">
        <pc:chgData name="Netzel, Lindsey A" userId="28e4280a-b618-4cb9-8332-2a6b80d70bb8" providerId="ADAL" clId="{6C7701F3-591D-4B74-A8BA-C9013AC2D0BA}" dt="2024-01-23T16:31:47.662" v="2028" actId="14100"/>
        <pc:sldMkLst>
          <pc:docMk/>
          <pc:sldMk cId="2279566606" sldId="310"/>
        </pc:sldMkLst>
        <pc:spChg chg="mod">
          <ac:chgData name="Netzel, Lindsey A" userId="28e4280a-b618-4cb9-8332-2a6b80d70bb8" providerId="ADAL" clId="{6C7701F3-591D-4B74-A8BA-C9013AC2D0BA}" dt="2024-01-22T18:20:44.342" v="267" actId="20577"/>
          <ac:spMkLst>
            <pc:docMk/>
            <pc:sldMk cId="2279566606" sldId="310"/>
            <ac:spMk id="2" creationId="{3A585EEC-B3D8-1075-3B98-B591F713BC03}"/>
          </ac:spMkLst>
        </pc:spChg>
        <pc:spChg chg="mod">
          <ac:chgData name="Netzel, Lindsey A" userId="28e4280a-b618-4cb9-8332-2a6b80d70bb8" providerId="ADAL" clId="{6C7701F3-591D-4B74-A8BA-C9013AC2D0BA}" dt="2024-01-23T16:31:47.662" v="2028" actId="14100"/>
          <ac:spMkLst>
            <pc:docMk/>
            <pc:sldMk cId="2279566606" sldId="310"/>
            <ac:spMk id="18" creationId="{B94C0C6C-0E63-8D14-A079-CCF734744534}"/>
          </ac:spMkLst>
        </pc:spChg>
      </pc:sldChg>
      <pc:sldChg chg="modSp mod">
        <pc:chgData name="Netzel, Lindsey A" userId="28e4280a-b618-4cb9-8332-2a6b80d70bb8" providerId="ADAL" clId="{6C7701F3-591D-4B74-A8BA-C9013AC2D0BA}" dt="2024-01-23T16:06:58.131" v="1507" actId="1076"/>
        <pc:sldMkLst>
          <pc:docMk/>
          <pc:sldMk cId="3471809092" sldId="320"/>
        </pc:sldMkLst>
        <pc:spChg chg="mod">
          <ac:chgData name="Netzel, Lindsey A" userId="28e4280a-b618-4cb9-8332-2a6b80d70bb8" providerId="ADAL" clId="{6C7701F3-591D-4B74-A8BA-C9013AC2D0BA}" dt="2024-01-23T16:06:58.131" v="1507" actId="1076"/>
          <ac:spMkLst>
            <pc:docMk/>
            <pc:sldMk cId="3471809092" sldId="320"/>
            <ac:spMk id="5" creationId="{C18C0714-0458-230C-DA6A-950224CD3355}"/>
          </ac:spMkLst>
        </pc:spChg>
        <pc:picChg chg="mod">
          <ac:chgData name="Netzel, Lindsey A" userId="28e4280a-b618-4cb9-8332-2a6b80d70bb8" providerId="ADAL" clId="{6C7701F3-591D-4B74-A8BA-C9013AC2D0BA}" dt="2024-01-23T16:06:55.239" v="1506" actId="1076"/>
          <ac:picMkLst>
            <pc:docMk/>
            <pc:sldMk cId="3471809092" sldId="320"/>
            <ac:picMk id="4" creationId="{0798B502-587B-0B03-0ED5-3CBC6623D176}"/>
          </ac:picMkLst>
        </pc:picChg>
      </pc:sldChg>
      <pc:sldChg chg="del">
        <pc:chgData name="Netzel, Lindsey A" userId="28e4280a-b618-4cb9-8332-2a6b80d70bb8" providerId="ADAL" clId="{6C7701F3-591D-4B74-A8BA-C9013AC2D0BA}" dt="2024-01-23T17:07:42.703" v="3342" actId="47"/>
        <pc:sldMkLst>
          <pc:docMk/>
          <pc:sldMk cId="547315308" sldId="367"/>
        </pc:sldMkLst>
      </pc:sldChg>
      <pc:sldChg chg="modSp">
        <pc:chgData name="Netzel, Lindsey A" userId="28e4280a-b618-4cb9-8332-2a6b80d70bb8" providerId="ADAL" clId="{6C7701F3-591D-4B74-A8BA-C9013AC2D0BA}" dt="2024-01-23T16:56:20.877" v="2432" actId="20577"/>
        <pc:sldMkLst>
          <pc:docMk/>
          <pc:sldMk cId="3471842006" sldId="368"/>
        </pc:sldMkLst>
        <pc:graphicFrameChg chg="mod">
          <ac:chgData name="Netzel, Lindsey A" userId="28e4280a-b618-4cb9-8332-2a6b80d70bb8" providerId="ADAL" clId="{6C7701F3-591D-4B74-A8BA-C9013AC2D0BA}" dt="2024-01-23T16:56:20.877" v="2432" actId="20577"/>
          <ac:graphicFrameMkLst>
            <pc:docMk/>
            <pc:sldMk cId="3471842006" sldId="368"/>
            <ac:graphicFrameMk id="5" creationId="{579EFC90-BB51-D1E0-5A5F-67F678BE6E9A}"/>
          </ac:graphicFrameMkLst>
        </pc:graphicFrameChg>
      </pc:sldChg>
      <pc:sldChg chg="delSp modSp mod delAnim modAnim modNotesTx">
        <pc:chgData name="Netzel, Lindsey A" userId="28e4280a-b618-4cb9-8332-2a6b80d70bb8" providerId="ADAL" clId="{6C7701F3-591D-4B74-A8BA-C9013AC2D0BA}" dt="2024-01-23T16:19:36.892" v="1917" actId="1076"/>
        <pc:sldMkLst>
          <pc:docMk/>
          <pc:sldMk cId="4280017961" sldId="372"/>
        </pc:sldMkLst>
        <pc:spChg chg="mod">
          <ac:chgData name="Netzel, Lindsey A" userId="28e4280a-b618-4cb9-8332-2a6b80d70bb8" providerId="ADAL" clId="{6C7701F3-591D-4B74-A8BA-C9013AC2D0BA}" dt="2024-01-23T16:12:40.508" v="1893" actId="20577"/>
          <ac:spMkLst>
            <pc:docMk/>
            <pc:sldMk cId="4280017961" sldId="372"/>
            <ac:spMk id="2" creationId="{BCCCC35C-A6FC-B4C9-C199-1AF08E4E52E3}"/>
          </ac:spMkLst>
        </pc:spChg>
        <pc:spChg chg="del">
          <ac:chgData name="Netzel, Lindsey A" userId="28e4280a-b618-4cb9-8332-2a6b80d70bb8" providerId="ADAL" clId="{6C7701F3-591D-4B74-A8BA-C9013AC2D0BA}" dt="2024-01-22T18:29:59.181" v="397" actId="478"/>
          <ac:spMkLst>
            <pc:docMk/>
            <pc:sldMk cId="4280017961" sldId="372"/>
            <ac:spMk id="4" creationId="{F6807417-EBE8-93ED-AC82-F10233858C62}"/>
          </ac:spMkLst>
        </pc:spChg>
        <pc:spChg chg="del">
          <ac:chgData name="Netzel, Lindsey A" userId="28e4280a-b618-4cb9-8332-2a6b80d70bb8" providerId="ADAL" clId="{6C7701F3-591D-4B74-A8BA-C9013AC2D0BA}" dt="2024-01-23T16:11:37.169" v="1870" actId="478"/>
          <ac:spMkLst>
            <pc:docMk/>
            <pc:sldMk cId="4280017961" sldId="372"/>
            <ac:spMk id="6" creationId="{528B33F4-E4E8-BC63-4D46-B33DE8C362E4}"/>
          </ac:spMkLst>
        </pc:spChg>
        <pc:picChg chg="mod">
          <ac:chgData name="Netzel, Lindsey A" userId="28e4280a-b618-4cb9-8332-2a6b80d70bb8" providerId="ADAL" clId="{6C7701F3-591D-4B74-A8BA-C9013AC2D0BA}" dt="2024-01-23T16:19:36.892" v="1917" actId="1076"/>
          <ac:picMkLst>
            <pc:docMk/>
            <pc:sldMk cId="4280017961" sldId="372"/>
            <ac:picMk id="5" creationId="{471E4279-F76D-D3CD-930C-69AEA3EC9492}"/>
          </ac:picMkLst>
        </pc:picChg>
        <pc:picChg chg="del mod">
          <ac:chgData name="Netzel, Lindsey A" userId="28e4280a-b618-4cb9-8332-2a6b80d70bb8" providerId="ADAL" clId="{6C7701F3-591D-4B74-A8BA-C9013AC2D0BA}" dt="2024-01-23T16:17:14.693" v="1909" actId="21"/>
          <ac:picMkLst>
            <pc:docMk/>
            <pc:sldMk cId="4280017961" sldId="372"/>
            <ac:picMk id="8" creationId="{FD30ECAC-772A-7093-E906-C97CFDDD5AF2}"/>
          </ac:picMkLst>
        </pc:picChg>
        <pc:picChg chg="mod">
          <ac:chgData name="Netzel, Lindsey A" userId="28e4280a-b618-4cb9-8332-2a6b80d70bb8" providerId="ADAL" clId="{6C7701F3-591D-4B74-A8BA-C9013AC2D0BA}" dt="2024-01-23T16:12:48.407" v="1895" actId="14100"/>
          <ac:picMkLst>
            <pc:docMk/>
            <pc:sldMk cId="4280017961" sldId="372"/>
            <ac:picMk id="12" creationId="{37118E07-8B99-0746-8BD3-8FBB845FF930}"/>
          </ac:picMkLst>
        </pc:picChg>
      </pc:sldChg>
      <pc:sldChg chg="modSp mod">
        <pc:chgData name="Netzel, Lindsey A" userId="28e4280a-b618-4cb9-8332-2a6b80d70bb8" providerId="ADAL" clId="{6C7701F3-591D-4B74-A8BA-C9013AC2D0BA}" dt="2024-01-23T16:47:49.414" v="2403" actId="14100"/>
        <pc:sldMkLst>
          <pc:docMk/>
          <pc:sldMk cId="177232049" sldId="373"/>
        </pc:sldMkLst>
        <pc:spChg chg="mod">
          <ac:chgData name="Netzel, Lindsey A" userId="28e4280a-b618-4cb9-8332-2a6b80d70bb8" providerId="ADAL" clId="{6C7701F3-591D-4B74-A8BA-C9013AC2D0BA}" dt="2024-01-23T16:47:49.414" v="2403" actId="14100"/>
          <ac:spMkLst>
            <pc:docMk/>
            <pc:sldMk cId="177232049" sldId="373"/>
            <ac:spMk id="6" creationId="{299209E4-778B-B507-F6CC-CBC704D40727}"/>
          </ac:spMkLst>
        </pc:spChg>
      </pc:sldChg>
      <pc:sldChg chg="addSp delSp modSp mod modNotesTx">
        <pc:chgData name="Netzel, Lindsey A" userId="28e4280a-b618-4cb9-8332-2a6b80d70bb8" providerId="ADAL" clId="{6C7701F3-591D-4B74-A8BA-C9013AC2D0BA}" dt="2024-01-23T16:23:40.977" v="1951" actId="478"/>
        <pc:sldMkLst>
          <pc:docMk/>
          <pc:sldMk cId="3489603906" sldId="374"/>
        </pc:sldMkLst>
        <pc:spChg chg="del">
          <ac:chgData name="Netzel, Lindsey A" userId="28e4280a-b618-4cb9-8332-2a6b80d70bb8" providerId="ADAL" clId="{6C7701F3-591D-4B74-A8BA-C9013AC2D0BA}" dt="2024-01-22T18:50:58.280" v="1127" actId="478"/>
          <ac:spMkLst>
            <pc:docMk/>
            <pc:sldMk cId="3489603906" sldId="374"/>
            <ac:spMk id="2" creationId="{BCCCC35C-A6FC-B4C9-C199-1AF08E4E52E3}"/>
          </ac:spMkLst>
        </pc:spChg>
        <pc:spChg chg="add del mod">
          <ac:chgData name="Netzel, Lindsey A" userId="28e4280a-b618-4cb9-8332-2a6b80d70bb8" providerId="ADAL" clId="{6C7701F3-591D-4B74-A8BA-C9013AC2D0BA}" dt="2024-01-22T18:51:04.261" v="1131" actId="478"/>
          <ac:spMkLst>
            <pc:docMk/>
            <pc:sldMk cId="3489603906" sldId="374"/>
            <ac:spMk id="4" creationId="{31907F42-F7F4-C375-8F0D-79D959602AC3}"/>
          </ac:spMkLst>
        </pc:spChg>
        <pc:spChg chg="del mod">
          <ac:chgData name="Netzel, Lindsey A" userId="28e4280a-b618-4cb9-8332-2a6b80d70bb8" providerId="ADAL" clId="{6C7701F3-591D-4B74-A8BA-C9013AC2D0BA}" dt="2024-01-22T18:51:02.693" v="1130" actId="478"/>
          <ac:spMkLst>
            <pc:docMk/>
            <pc:sldMk cId="3489603906" sldId="374"/>
            <ac:spMk id="8" creationId="{44CA0C28-BD9E-0D15-6618-1B2BF4A04B69}"/>
          </ac:spMkLst>
        </pc:spChg>
        <pc:picChg chg="mod">
          <ac:chgData name="Netzel, Lindsey A" userId="28e4280a-b618-4cb9-8332-2a6b80d70bb8" providerId="ADAL" clId="{6C7701F3-591D-4B74-A8BA-C9013AC2D0BA}" dt="2024-01-22T18:51:07.838" v="1132" actId="14100"/>
          <ac:picMkLst>
            <pc:docMk/>
            <pc:sldMk cId="3489603906" sldId="374"/>
            <ac:picMk id="7" creationId="{4D534D65-9DA1-2F4E-CD6E-D9816827A125}"/>
          </ac:picMkLst>
        </pc:picChg>
        <pc:picChg chg="del">
          <ac:chgData name="Netzel, Lindsey A" userId="28e4280a-b618-4cb9-8332-2a6b80d70bb8" providerId="ADAL" clId="{6C7701F3-591D-4B74-A8BA-C9013AC2D0BA}" dt="2024-01-23T16:23:40.977" v="1951" actId="478"/>
          <ac:picMkLst>
            <pc:docMk/>
            <pc:sldMk cId="3489603906" sldId="374"/>
            <ac:picMk id="9" creationId="{C4FF49AD-96CD-6156-A075-1146980A4E40}"/>
          </ac:picMkLst>
        </pc:picChg>
      </pc:sldChg>
      <pc:sldChg chg="modSp mod modNotesTx">
        <pc:chgData name="Netzel, Lindsey A" userId="28e4280a-b618-4cb9-8332-2a6b80d70bb8" providerId="ADAL" clId="{6C7701F3-591D-4B74-A8BA-C9013AC2D0BA}" dt="2024-01-22T18:50:12.969" v="1123" actId="1076"/>
        <pc:sldMkLst>
          <pc:docMk/>
          <pc:sldMk cId="713372044" sldId="375"/>
        </pc:sldMkLst>
        <pc:spChg chg="mod">
          <ac:chgData name="Netzel, Lindsey A" userId="28e4280a-b618-4cb9-8332-2a6b80d70bb8" providerId="ADAL" clId="{6C7701F3-591D-4B74-A8BA-C9013AC2D0BA}" dt="2024-01-22T18:50:12.969" v="1123" actId="1076"/>
          <ac:spMkLst>
            <pc:docMk/>
            <pc:sldMk cId="713372044" sldId="375"/>
            <ac:spMk id="2" creationId="{BCCCC35C-A6FC-B4C9-C199-1AF08E4E52E3}"/>
          </ac:spMkLst>
        </pc:spChg>
        <pc:spChg chg="mod">
          <ac:chgData name="Netzel, Lindsey A" userId="28e4280a-b618-4cb9-8332-2a6b80d70bb8" providerId="ADAL" clId="{6C7701F3-591D-4B74-A8BA-C9013AC2D0BA}" dt="2024-01-22T18:49:51.549" v="1121" actId="5793"/>
          <ac:spMkLst>
            <pc:docMk/>
            <pc:sldMk cId="713372044" sldId="375"/>
            <ac:spMk id="3" creationId="{48B9237E-DF97-5DA2-F90B-F3D860D1F086}"/>
          </ac:spMkLst>
        </pc:spChg>
        <pc:picChg chg="mod">
          <ac:chgData name="Netzel, Lindsey A" userId="28e4280a-b618-4cb9-8332-2a6b80d70bb8" providerId="ADAL" clId="{6C7701F3-591D-4B74-A8BA-C9013AC2D0BA}" dt="2024-01-22T18:50:06.503" v="1122" actId="1076"/>
          <ac:picMkLst>
            <pc:docMk/>
            <pc:sldMk cId="713372044" sldId="375"/>
            <ac:picMk id="6" creationId="{774741E9-A6CE-4A83-DA05-3C336966BC94}"/>
          </ac:picMkLst>
        </pc:picChg>
      </pc:sldChg>
      <pc:sldChg chg="addSp delSp modSp mod">
        <pc:chgData name="Netzel, Lindsey A" userId="28e4280a-b618-4cb9-8332-2a6b80d70bb8" providerId="ADAL" clId="{6C7701F3-591D-4B74-A8BA-C9013AC2D0BA}" dt="2024-01-23T16:27:59.517" v="1996" actId="1076"/>
        <pc:sldMkLst>
          <pc:docMk/>
          <pc:sldMk cId="3899566229" sldId="376"/>
        </pc:sldMkLst>
        <pc:spChg chg="mod">
          <ac:chgData name="Netzel, Lindsey A" userId="28e4280a-b618-4cb9-8332-2a6b80d70bb8" providerId="ADAL" clId="{6C7701F3-591D-4B74-A8BA-C9013AC2D0BA}" dt="2024-01-23T16:27:54.889" v="1995" actId="1076"/>
          <ac:spMkLst>
            <pc:docMk/>
            <pc:sldMk cId="3899566229" sldId="376"/>
            <ac:spMk id="2" creationId="{BCCCC35C-A6FC-B4C9-C199-1AF08E4E52E3}"/>
          </ac:spMkLst>
        </pc:spChg>
        <pc:spChg chg="mod">
          <ac:chgData name="Netzel, Lindsey A" userId="28e4280a-b618-4cb9-8332-2a6b80d70bb8" providerId="ADAL" clId="{6C7701F3-591D-4B74-A8BA-C9013AC2D0BA}" dt="2024-01-23T16:27:59.517" v="1996" actId="1076"/>
          <ac:spMkLst>
            <pc:docMk/>
            <pc:sldMk cId="3899566229" sldId="376"/>
            <ac:spMk id="6" creationId="{B4C0093A-8446-1565-2917-944BA0943480}"/>
          </ac:spMkLst>
        </pc:spChg>
        <pc:picChg chg="add mod">
          <ac:chgData name="Netzel, Lindsey A" userId="28e4280a-b618-4cb9-8332-2a6b80d70bb8" providerId="ADAL" clId="{6C7701F3-591D-4B74-A8BA-C9013AC2D0BA}" dt="2024-01-23T16:27:29.961" v="1987" actId="1076"/>
          <ac:picMkLst>
            <pc:docMk/>
            <pc:sldMk cId="3899566229" sldId="376"/>
            <ac:picMk id="5" creationId="{4594ED74-3AF2-08E8-DC4A-F1E624FE23CB}"/>
          </ac:picMkLst>
        </pc:picChg>
        <pc:picChg chg="mod">
          <ac:chgData name="Netzel, Lindsey A" userId="28e4280a-b618-4cb9-8332-2a6b80d70bb8" providerId="ADAL" clId="{6C7701F3-591D-4B74-A8BA-C9013AC2D0BA}" dt="2024-01-23T16:27:32.258" v="1988" actId="1076"/>
          <ac:picMkLst>
            <pc:docMk/>
            <pc:sldMk cId="3899566229" sldId="376"/>
            <ac:picMk id="8" creationId="{5AF5D05B-4830-62B2-34B3-7C03DFDBE143}"/>
          </ac:picMkLst>
        </pc:picChg>
        <pc:picChg chg="del mod">
          <ac:chgData name="Netzel, Lindsey A" userId="28e4280a-b618-4cb9-8332-2a6b80d70bb8" providerId="ADAL" clId="{6C7701F3-591D-4B74-A8BA-C9013AC2D0BA}" dt="2024-01-23T16:25:08.649" v="1957" actId="478"/>
          <ac:picMkLst>
            <pc:docMk/>
            <pc:sldMk cId="3899566229" sldId="376"/>
            <ac:picMk id="12" creationId="{2F25ED7C-45F8-7243-17EB-DD30F898701C}"/>
          </ac:picMkLst>
        </pc:picChg>
        <pc:picChg chg="del">
          <ac:chgData name="Netzel, Lindsey A" userId="28e4280a-b618-4cb9-8332-2a6b80d70bb8" providerId="ADAL" clId="{6C7701F3-591D-4B74-A8BA-C9013AC2D0BA}" dt="2024-01-22T19:00:08.516" v="1412" actId="478"/>
          <ac:picMkLst>
            <pc:docMk/>
            <pc:sldMk cId="3899566229" sldId="376"/>
            <ac:picMk id="15" creationId="{C409A218-E1DA-DB8A-1150-59C975B24EBC}"/>
          </ac:picMkLst>
        </pc:picChg>
        <pc:picChg chg="del">
          <ac:chgData name="Netzel, Lindsey A" userId="28e4280a-b618-4cb9-8332-2a6b80d70bb8" providerId="ADAL" clId="{6C7701F3-591D-4B74-A8BA-C9013AC2D0BA}" dt="2024-01-22T19:00:05.908" v="1411" actId="478"/>
          <ac:picMkLst>
            <pc:docMk/>
            <pc:sldMk cId="3899566229" sldId="376"/>
            <ac:picMk id="17" creationId="{71F2A084-0F9E-C19A-4730-0B11D78B3EBA}"/>
          </ac:picMkLst>
        </pc:picChg>
      </pc:sldChg>
      <pc:sldChg chg="delSp modSp mod modNotesTx">
        <pc:chgData name="Netzel, Lindsey A" userId="28e4280a-b618-4cb9-8332-2a6b80d70bb8" providerId="ADAL" clId="{6C7701F3-591D-4B74-A8BA-C9013AC2D0BA}" dt="2024-01-30T17:32:52.405" v="6851" actId="255"/>
        <pc:sldMkLst>
          <pc:docMk/>
          <pc:sldMk cId="881911657" sldId="379"/>
        </pc:sldMkLst>
        <pc:spChg chg="mod">
          <ac:chgData name="Netzel, Lindsey A" userId="28e4280a-b618-4cb9-8332-2a6b80d70bb8" providerId="ADAL" clId="{6C7701F3-591D-4B74-A8BA-C9013AC2D0BA}" dt="2024-01-23T16:49:22.756" v="2414" actId="1076"/>
          <ac:spMkLst>
            <pc:docMk/>
            <pc:sldMk cId="881911657" sldId="379"/>
            <ac:spMk id="2" creationId="{BCCCC35C-A6FC-B4C9-C199-1AF08E4E52E3}"/>
          </ac:spMkLst>
        </pc:spChg>
        <pc:spChg chg="mod">
          <ac:chgData name="Netzel, Lindsey A" userId="28e4280a-b618-4cb9-8332-2a6b80d70bb8" providerId="ADAL" clId="{6C7701F3-591D-4B74-A8BA-C9013AC2D0BA}" dt="2024-01-30T17:32:52.405" v="6851" actId="255"/>
          <ac:spMkLst>
            <pc:docMk/>
            <pc:sldMk cId="881911657" sldId="379"/>
            <ac:spMk id="3" creationId="{48B9237E-DF97-5DA2-F90B-F3D860D1F086}"/>
          </ac:spMkLst>
        </pc:spChg>
        <pc:spChg chg="del mod">
          <ac:chgData name="Netzel, Lindsey A" userId="28e4280a-b618-4cb9-8332-2a6b80d70bb8" providerId="ADAL" clId="{6C7701F3-591D-4B74-A8BA-C9013AC2D0BA}" dt="2024-01-22T18:57:10.376" v="1376"/>
          <ac:spMkLst>
            <pc:docMk/>
            <pc:sldMk cId="881911657" sldId="379"/>
            <ac:spMk id="15" creationId="{BEB01D54-0A80-E115-2057-08EA6DA3E7B0}"/>
          </ac:spMkLst>
        </pc:spChg>
        <pc:picChg chg="del">
          <ac:chgData name="Netzel, Lindsey A" userId="28e4280a-b618-4cb9-8332-2a6b80d70bb8" providerId="ADAL" clId="{6C7701F3-591D-4B74-A8BA-C9013AC2D0BA}" dt="2024-01-22T18:57:27.326" v="1378" actId="478"/>
          <ac:picMkLst>
            <pc:docMk/>
            <pc:sldMk cId="881911657" sldId="379"/>
            <ac:picMk id="12" creationId="{801EE91F-41C0-DD19-5AA5-0AC4C80C3D73}"/>
          </ac:picMkLst>
        </pc:picChg>
      </pc:sldChg>
      <pc:sldChg chg="addSp delSp modSp mod delAnim">
        <pc:chgData name="Netzel, Lindsey A" userId="28e4280a-b618-4cb9-8332-2a6b80d70bb8" providerId="ADAL" clId="{6C7701F3-591D-4B74-A8BA-C9013AC2D0BA}" dt="2024-01-22T18:29:15.934" v="395" actId="478"/>
        <pc:sldMkLst>
          <pc:docMk/>
          <pc:sldMk cId="1329623903" sldId="380"/>
        </pc:sldMkLst>
        <pc:spChg chg="add del mod">
          <ac:chgData name="Netzel, Lindsey A" userId="28e4280a-b618-4cb9-8332-2a6b80d70bb8" providerId="ADAL" clId="{6C7701F3-591D-4B74-A8BA-C9013AC2D0BA}" dt="2024-01-22T18:29:15.934" v="395" actId="478"/>
          <ac:spMkLst>
            <pc:docMk/>
            <pc:sldMk cId="1329623903" sldId="380"/>
            <ac:spMk id="7" creationId="{1CB74D7E-E783-EDD5-5EA7-0C5CC462CA42}"/>
          </ac:spMkLst>
        </pc:spChg>
        <pc:picChg chg="del mod">
          <ac:chgData name="Netzel, Lindsey A" userId="28e4280a-b618-4cb9-8332-2a6b80d70bb8" providerId="ADAL" clId="{6C7701F3-591D-4B74-A8BA-C9013AC2D0BA}" dt="2024-01-22T18:29:12.368" v="394" actId="478"/>
          <ac:picMkLst>
            <pc:docMk/>
            <pc:sldMk cId="1329623903" sldId="380"/>
            <ac:picMk id="5" creationId="{F00B180D-3469-88C2-8707-787E34937E7C}"/>
          </ac:picMkLst>
        </pc:picChg>
      </pc:sldChg>
      <pc:sldChg chg="modSp mod">
        <pc:chgData name="Netzel, Lindsey A" userId="28e4280a-b618-4cb9-8332-2a6b80d70bb8" providerId="ADAL" clId="{6C7701F3-591D-4B74-A8BA-C9013AC2D0BA}" dt="2024-01-23T16:50:27.257" v="2416" actId="1076"/>
        <pc:sldMkLst>
          <pc:docMk/>
          <pc:sldMk cId="1987474185" sldId="381"/>
        </pc:sldMkLst>
        <pc:spChg chg="mod">
          <ac:chgData name="Netzel, Lindsey A" userId="28e4280a-b618-4cb9-8332-2a6b80d70bb8" providerId="ADAL" clId="{6C7701F3-591D-4B74-A8BA-C9013AC2D0BA}" dt="2024-01-23T16:50:27.257" v="2416" actId="1076"/>
          <ac:spMkLst>
            <pc:docMk/>
            <pc:sldMk cId="1987474185" sldId="381"/>
            <ac:spMk id="4" creationId="{F6807417-EBE8-93ED-AC82-F10233858C62}"/>
          </ac:spMkLst>
        </pc:spChg>
      </pc:sldChg>
      <pc:sldChg chg="addSp modSp mod">
        <pc:chgData name="Netzel, Lindsey A" userId="28e4280a-b618-4cb9-8332-2a6b80d70bb8" providerId="ADAL" clId="{6C7701F3-591D-4B74-A8BA-C9013AC2D0BA}" dt="2024-01-23T16:54:18.300" v="2429" actId="14100"/>
        <pc:sldMkLst>
          <pc:docMk/>
          <pc:sldMk cId="2516384676" sldId="388"/>
        </pc:sldMkLst>
        <pc:spChg chg="mod">
          <ac:chgData name="Netzel, Lindsey A" userId="28e4280a-b618-4cb9-8332-2a6b80d70bb8" providerId="ADAL" clId="{6C7701F3-591D-4B74-A8BA-C9013AC2D0BA}" dt="2024-01-23T16:54:15.099" v="2428" actId="1076"/>
          <ac:spMkLst>
            <pc:docMk/>
            <pc:sldMk cId="2516384676" sldId="388"/>
            <ac:spMk id="2" creationId="{BCCCC35C-A6FC-B4C9-C199-1AF08E4E52E3}"/>
          </ac:spMkLst>
        </pc:spChg>
        <pc:spChg chg="mod">
          <ac:chgData name="Netzel, Lindsey A" userId="28e4280a-b618-4cb9-8332-2a6b80d70bb8" providerId="ADAL" clId="{6C7701F3-591D-4B74-A8BA-C9013AC2D0BA}" dt="2024-01-23T16:54:18.300" v="2429" actId="14100"/>
          <ac:spMkLst>
            <pc:docMk/>
            <pc:sldMk cId="2516384676" sldId="388"/>
            <ac:spMk id="4" creationId="{F6807417-EBE8-93ED-AC82-F10233858C62}"/>
          </ac:spMkLst>
        </pc:spChg>
        <pc:picChg chg="add mod">
          <ac:chgData name="Netzel, Lindsey A" userId="28e4280a-b618-4cb9-8332-2a6b80d70bb8" providerId="ADAL" clId="{6C7701F3-591D-4B74-A8BA-C9013AC2D0BA}" dt="2024-01-23T16:52:51.967" v="2424" actId="1076"/>
          <ac:picMkLst>
            <pc:docMk/>
            <pc:sldMk cId="2516384676" sldId="388"/>
            <ac:picMk id="3" creationId="{A9598AD9-4781-7675-5093-DB8B4C7C8B08}"/>
          </ac:picMkLst>
        </pc:picChg>
      </pc:sldChg>
      <pc:sldChg chg="ord">
        <pc:chgData name="Netzel, Lindsey A" userId="28e4280a-b618-4cb9-8332-2a6b80d70bb8" providerId="ADAL" clId="{6C7701F3-591D-4B74-A8BA-C9013AC2D0BA}" dt="2024-01-23T16:55:51.884" v="2431"/>
        <pc:sldMkLst>
          <pc:docMk/>
          <pc:sldMk cId="974722280" sldId="399"/>
        </pc:sldMkLst>
      </pc:sldChg>
      <pc:sldChg chg="del">
        <pc:chgData name="Netzel, Lindsey A" userId="28e4280a-b618-4cb9-8332-2a6b80d70bb8" providerId="ADAL" clId="{6C7701F3-591D-4B74-A8BA-C9013AC2D0BA}" dt="2024-01-23T16:53:07.861" v="2427" actId="2696"/>
        <pc:sldMkLst>
          <pc:docMk/>
          <pc:sldMk cId="3140002572" sldId="404"/>
        </pc:sldMkLst>
      </pc:sldChg>
      <pc:sldChg chg="modSp mod">
        <pc:chgData name="Netzel, Lindsey A" userId="28e4280a-b618-4cb9-8332-2a6b80d70bb8" providerId="ADAL" clId="{6C7701F3-591D-4B74-A8BA-C9013AC2D0BA}" dt="2024-01-23T16:03:49.826" v="1415" actId="115"/>
        <pc:sldMkLst>
          <pc:docMk/>
          <pc:sldMk cId="174324845" sldId="408"/>
        </pc:sldMkLst>
        <pc:spChg chg="mod">
          <ac:chgData name="Netzel, Lindsey A" userId="28e4280a-b618-4cb9-8332-2a6b80d70bb8" providerId="ADAL" clId="{6C7701F3-591D-4B74-A8BA-C9013AC2D0BA}" dt="2024-01-23T16:03:49.826" v="1415" actId="115"/>
          <ac:spMkLst>
            <pc:docMk/>
            <pc:sldMk cId="174324845" sldId="408"/>
            <ac:spMk id="3" creationId="{D8FD3D8E-1AEC-0125-3B92-17677E33550E}"/>
          </ac:spMkLst>
        </pc:spChg>
      </pc:sldChg>
      <pc:sldChg chg="ord">
        <pc:chgData name="Netzel, Lindsey A" userId="28e4280a-b618-4cb9-8332-2a6b80d70bb8" providerId="ADAL" clId="{6C7701F3-591D-4B74-A8BA-C9013AC2D0BA}" dt="2024-01-23T16:18:03.991" v="1914"/>
        <pc:sldMkLst>
          <pc:docMk/>
          <pc:sldMk cId="1086917592" sldId="412"/>
        </pc:sldMkLst>
      </pc:sldChg>
      <pc:sldChg chg="addSp delSp modSp mod modNotesTx">
        <pc:chgData name="Netzel, Lindsey A" userId="28e4280a-b618-4cb9-8332-2a6b80d70bb8" providerId="ADAL" clId="{6C7701F3-591D-4B74-A8BA-C9013AC2D0BA}" dt="2024-01-23T16:35:50.402" v="2063" actId="20577"/>
        <pc:sldMkLst>
          <pc:docMk/>
          <pc:sldMk cId="2334122224" sldId="413"/>
        </pc:sldMkLst>
        <pc:spChg chg="mod">
          <ac:chgData name="Netzel, Lindsey A" userId="28e4280a-b618-4cb9-8332-2a6b80d70bb8" providerId="ADAL" clId="{6C7701F3-591D-4B74-A8BA-C9013AC2D0BA}" dt="2024-01-23T16:22:45.904" v="1944" actId="14100"/>
          <ac:spMkLst>
            <pc:docMk/>
            <pc:sldMk cId="2334122224" sldId="413"/>
            <ac:spMk id="2" creationId="{B7D5ADCC-06B8-AB28-5873-ADE3A0350972}"/>
          </ac:spMkLst>
        </pc:spChg>
        <pc:spChg chg="mod">
          <ac:chgData name="Netzel, Lindsey A" userId="28e4280a-b618-4cb9-8332-2a6b80d70bb8" providerId="ADAL" clId="{6C7701F3-591D-4B74-A8BA-C9013AC2D0BA}" dt="2024-01-23T16:35:50.402" v="2063" actId="20577"/>
          <ac:spMkLst>
            <pc:docMk/>
            <pc:sldMk cId="2334122224" sldId="413"/>
            <ac:spMk id="3" creationId="{3DF19A4B-DAAE-27C8-D1BE-8C27C9D8D1F9}"/>
          </ac:spMkLst>
        </pc:spChg>
        <pc:spChg chg="add del mod">
          <ac:chgData name="Netzel, Lindsey A" userId="28e4280a-b618-4cb9-8332-2a6b80d70bb8" providerId="ADAL" clId="{6C7701F3-591D-4B74-A8BA-C9013AC2D0BA}" dt="2024-01-22T18:26:27.860" v="387" actId="478"/>
          <ac:spMkLst>
            <pc:docMk/>
            <pc:sldMk cId="2334122224" sldId="413"/>
            <ac:spMk id="8" creationId="{DCD41986-847A-08DB-9BDD-AA5D414237CF}"/>
          </ac:spMkLst>
        </pc:spChg>
        <pc:picChg chg="del">
          <ac:chgData name="Netzel, Lindsey A" userId="28e4280a-b618-4cb9-8332-2a6b80d70bb8" providerId="ADAL" clId="{6C7701F3-591D-4B74-A8BA-C9013AC2D0BA}" dt="2024-01-22T18:26:24.445" v="386" actId="478"/>
          <ac:picMkLst>
            <pc:docMk/>
            <pc:sldMk cId="2334122224" sldId="413"/>
            <ac:picMk id="5" creationId="{E08E563E-172D-8072-1FEB-A1B4F5857E5F}"/>
          </ac:picMkLst>
        </pc:picChg>
        <pc:picChg chg="mod">
          <ac:chgData name="Netzel, Lindsey A" userId="28e4280a-b618-4cb9-8332-2a6b80d70bb8" providerId="ADAL" clId="{6C7701F3-591D-4B74-A8BA-C9013AC2D0BA}" dt="2024-01-23T16:22:25.319" v="1940" actId="1076"/>
          <ac:picMkLst>
            <pc:docMk/>
            <pc:sldMk cId="2334122224" sldId="413"/>
            <ac:picMk id="6" creationId="{33F810B0-F936-D33B-DC4F-7C0A895E02C3}"/>
          </ac:picMkLst>
        </pc:picChg>
        <pc:picChg chg="add mod">
          <ac:chgData name="Netzel, Lindsey A" userId="28e4280a-b618-4cb9-8332-2a6b80d70bb8" providerId="ADAL" clId="{6C7701F3-591D-4B74-A8BA-C9013AC2D0BA}" dt="2024-01-23T16:22:30.169" v="1941" actId="1076"/>
          <ac:picMkLst>
            <pc:docMk/>
            <pc:sldMk cId="2334122224" sldId="413"/>
            <ac:picMk id="9" creationId="{E0780597-2FE2-10CF-C282-7C6D037121B1}"/>
          </ac:picMkLst>
        </pc:picChg>
      </pc:sldChg>
      <pc:sldChg chg="addSp modSp mod setBg modNotesTx">
        <pc:chgData name="Netzel, Lindsey A" userId="28e4280a-b618-4cb9-8332-2a6b80d70bb8" providerId="ADAL" clId="{6C7701F3-591D-4B74-A8BA-C9013AC2D0BA}" dt="2024-01-23T16:32:05.337" v="2030" actId="207"/>
        <pc:sldMkLst>
          <pc:docMk/>
          <pc:sldMk cId="751354236" sldId="415"/>
        </pc:sldMkLst>
        <pc:spChg chg="mod">
          <ac:chgData name="Netzel, Lindsey A" userId="28e4280a-b618-4cb9-8332-2a6b80d70bb8" providerId="ADAL" clId="{6C7701F3-591D-4B74-A8BA-C9013AC2D0BA}" dt="2024-01-23T16:31:55.747" v="2029" actId="122"/>
          <ac:spMkLst>
            <pc:docMk/>
            <pc:sldMk cId="751354236" sldId="415"/>
            <ac:spMk id="2" creationId="{175F69FF-12F4-1625-DABB-14A23449CDA0}"/>
          </ac:spMkLst>
        </pc:spChg>
        <pc:spChg chg="add">
          <ac:chgData name="Netzel, Lindsey A" userId="28e4280a-b618-4cb9-8332-2a6b80d70bb8" providerId="ADAL" clId="{6C7701F3-591D-4B74-A8BA-C9013AC2D0BA}" dt="2024-01-23T16:06:25.219" v="1502" actId="26606"/>
          <ac:spMkLst>
            <pc:docMk/>
            <pc:sldMk cId="751354236" sldId="415"/>
            <ac:spMk id="10" creationId="{B50AB553-2A96-4A92-96F2-93548E096954}"/>
          </ac:spMkLst>
        </pc:spChg>
        <pc:graphicFrameChg chg="mod modGraphic">
          <ac:chgData name="Netzel, Lindsey A" userId="28e4280a-b618-4cb9-8332-2a6b80d70bb8" providerId="ADAL" clId="{6C7701F3-591D-4B74-A8BA-C9013AC2D0BA}" dt="2024-01-23T16:32:05.337" v="2030" actId="207"/>
          <ac:graphicFrameMkLst>
            <pc:docMk/>
            <pc:sldMk cId="751354236" sldId="415"/>
            <ac:graphicFrameMk id="4" creationId="{3CF5B501-DD54-6CEF-5DB3-7E25D2496371}"/>
          </ac:graphicFrameMkLst>
        </pc:graphicFrameChg>
        <pc:picChg chg="mod ord">
          <ac:chgData name="Netzel, Lindsey A" userId="28e4280a-b618-4cb9-8332-2a6b80d70bb8" providerId="ADAL" clId="{6C7701F3-591D-4B74-A8BA-C9013AC2D0BA}" dt="2024-01-23T16:06:25.219" v="1502" actId="26606"/>
          <ac:picMkLst>
            <pc:docMk/>
            <pc:sldMk cId="751354236" sldId="415"/>
            <ac:picMk id="5" creationId="{2FB79A0F-05BF-2FD1-27A5-05A0780F92C7}"/>
          </ac:picMkLst>
        </pc:picChg>
      </pc:sldChg>
      <pc:sldChg chg="addSp delSp modSp mod setBg modNotesTx">
        <pc:chgData name="Netzel, Lindsey A" userId="28e4280a-b618-4cb9-8332-2a6b80d70bb8" providerId="ADAL" clId="{6C7701F3-591D-4B74-A8BA-C9013AC2D0BA}" dt="2024-01-23T16:33:30.663" v="2062" actId="20577"/>
        <pc:sldMkLst>
          <pc:docMk/>
          <pc:sldMk cId="1723376658" sldId="418"/>
        </pc:sldMkLst>
        <pc:spChg chg="mod">
          <ac:chgData name="Netzel, Lindsey A" userId="28e4280a-b618-4cb9-8332-2a6b80d70bb8" providerId="ADAL" clId="{6C7701F3-591D-4B74-A8BA-C9013AC2D0BA}" dt="2024-01-23T16:09:15.832" v="1766" actId="1076"/>
          <ac:spMkLst>
            <pc:docMk/>
            <pc:sldMk cId="1723376658" sldId="418"/>
            <ac:spMk id="2" creationId="{AABBA94B-E911-BBEE-DA4A-7CB827AB0337}"/>
          </ac:spMkLst>
        </pc:spChg>
        <pc:spChg chg="del">
          <ac:chgData name="Netzel, Lindsey A" userId="28e4280a-b618-4cb9-8332-2a6b80d70bb8" providerId="ADAL" clId="{6C7701F3-591D-4B74-A8BA-C9013AC2D0BA}" dt="2024-01-22T18:24:43.752" v="385" actId="478"/>
          <ac:spMkLst>
            <pc:docMk/>
            <pc:sldMk cId="1723376658" sldId="418"/>
            <ac:spMk id="4" creationId="{DD56A037-FAB3-63F1-7FF6-FB09A8DAE395}"/>
          </ac:spMkLst>
        </pc:spChg>
        <pc:spChg chg="add">
          <ac:chgData name="Netzel, Lindsey A" userId="28e4280a-b618-4cb9-8332-2a6b80d70bb8" providerId="ADAL" clId="{6C7701F3-591D-4B74-A8BA-C9013AC2D0BA}" dt="2024-01-23T16:08:46.881" v="1761" actId="26606"/>
          <ac:spMkLst>
            <pc:docMk/>
            <pc:sldMk cId="1723376658" sldId="418"/>
            <ac:spMk id="10" creationId="{955A2079-FA98-4876-80F0-72364A7D2EA4}"/>
          </ac:spMkLst>
        </pc:spChg>
        <pc:graphicFrameChg chg="mod">
          <ac:chgData name="Netzel, Lindsey A" userId="28e4280a-b618-4cb9-8332-2a6b80d70bb8" providerId="ADAL" clId="{6C7701F3-591D-4B74-A8BA-C9013AC2D0BA}" dt="2024-01-23T16:33:30.663" v="2062" actId="20577"/>
          <ac:graphicFrameMkLst>
            <pc:docMk/>
            <pc:sldMk cId="1723376658" sldId="418"/>
            <ac:graphicFrameMk id="3" creationId="{AEAA3DA8-F64C-71BF-43C4-62A1C6B1B2BD}"/>
          </ac:graphicFrameMkLst>
        </pc:graphicFrameChg>
        <pc:picChg chg="mod">
          <ac:chgData name="Netzel, Lindsey A" userId="28e4280a-b618-4cb9-8332-2a6b80d70bb8" providerId="ADAL" clId="{6C7701F3-591D-4B74-A8BA-C9013AC2D0BA}" dt="2024-01-23T16:10:53.177" v="1779" actId="1076"/>
          <ac:picMkLst>
            <pc:docMk/>
            <pc:sldMk cId="1723376658" sldId="418"/>
            <ac:picMk id="5" creationId="{8A73DB47-DCBA-12D3-1B7D-D146B9AD428D}"/>
          </ac:picMkLst>
        </pc:picChg>
      </pc:sldChg>
      <pc:sldChg chg="modSp mod modNotesTx">
        <pc:chgData name="Netzel, Lindsey A" userId="28e4280a-b618-4cb9-8332-2a6b80d70bb8" providerId="ADAL" clId="{6C7701F3-591D-4B74-A8BA-C9013AC2D0BA}" dt="2024-01-23T16:48:32.469" v="2413" actId="20577"/>
        <pc:sldMkLst>
          <pc:docMk/>
          <pc:sldMk cId="3279726335" sldId="419"/>
        </pc:sldMkLst>
        <pc:spChg chg="mod">
          <ac:chgData name="Netzel, Lindsey A" userId="28e4280a-b618-4cb9-8332-2a6b80d70bb8" providerId="ADAL" clId="{6C7701F3-591D-4B74-A8BA-C9013AC2D0BA}" dt="2024-01-22T18:44:01.046" v="740" actId="20577"/>
          <ac:spMkLst>
            <pc:docMk/>
            <pc:sldMk cId="3279726335" sldId="419"/>
            <ac:spMk id="2" creationId="{BCCCC35C-A6FC-B4C9-C199-1AF08E4E52E3}"/>
          </ac:spMkLst>
        </pc:spChg>
        <pc:spChg chg="mod">
          <ac:chgData name="Netzel, Lindsey A" userId="28e4280a-b618-4cb9-8332-2a6b80d70bb8" providerId="ADAL" clId="{6C7701F3-591D-4B74-A8BA-C9013AC2D0BA}" dt="2024-01-23T16:48:32.469" v="2413" actId="20577"/>
          <ac:spMkLst>
            <pc:docMk/>
            <pc:sldMk cId="3279726335" sldId="419"/>
            <ac:spMk id="4" creationId="{788684C9-8009-1F05-0F99-4AA60EE8466B}"/>
          </ac:spMkLst>
        </pc:spChg>
      </pc:sldChg>
      <pc:sldChg chg="modSp mod ord">
        <pc:chgData name="Netzel, Lindsey A" userId="28e4280a-b618-4cb9-8332-2a6b80d70bb8" providerId="ADAL" clId="{6C7701F3-591D-4B74-A8BA-C9013AC2D0BA}" dt="2024-01-31T21:10:43.367" v="7074" actId="20577"/>
        <pc:sldMkLst>
          <pc:docMk/>
          <pc:sldMk cId="2815055727" sldId="420"/>
        </pc:sldMkLst>
        <pc:spChg chg="mod">
          <ac:chgData name="Netzel, Lindsey A" userId="28e4280a-b618-4cb9-8332-2a6b80d70bb8" providerId="ADAL" clId="{6C7701F3-591D-4B74-A8BA-C9013AC2D0BA}" dt="2024-01-22T18:42:57.685" v="714" actId="20577"/>
          <ac:spMkLst>
            <pc:docMk/>
            <pc:sldMk cId="2815055727" sldId="420"/>
            <ac:spMk id="2" creationId="{09464824-961C-1350-AEC2-43A3B1875ECA}"/>
          </ac:spMkLst>
        </pc:spChg>
        <pc:spChg chg="mod">
          <ac:chgData name="Netzel, Lindsey A" userId="28e4280a-b618-4cb9-8332-2a6b80d70bb8" providerId="ADAL" clId="{6C7701F3-591D-4B74-A8BA-C9013AC2D0BA}" dt="2024-01-31T21:10:43.367" v="7074" actId="20577"/>
          <ac:spMkLst>
            <pc:docMk/>
            <pc:sldMk cId="2815055727" sldId="420"/>
            <ac:spMk id="3" creationId="{36459C6C-27ED-088B-5D70-F31379FEB7EF}"/>
          </ac:spMkLst>
        </pc:spChg>
      </pc:sldChg>
      <pc:sldChg chg="modSp mod modNotesTx">
        <pc:chgData name="Netzel, Lindsey A" userId="28e4280a-b618-4cb9-8332-2a6b80d70bb8" providerId="ADAL" clId="{6C7701F3-591D-4B74-A8BA-C9013AC2D0BA}" dt="2024-01-23T16:30:43.010" v="2011" actId="207"/>
        <pc:sldMkLst>
          <pc:docMk/>
          <pc:sldMk cId="2701465166" sldId="422"/>
        </pc:sldMkLst>
        <pc:graphicFrameChg chg="mod modGraphic">
          <ac:chgData name="Netzel, Lindsey A" userId="28e4280a-b618-4cb9-8332-2a6b80d70bb8" providerId="ADAL" clId="{6C7701F3-591D-4B74-A8BA-C9013AC2D0BA}" dt="2024-01-23T16:30:43.010" v="2011" actId="207"/>
          <ac:graphicFrameMkLst>
            <pc:docMk/>
            <pc:sldMk cId="2701465166" sldId="422"/>
            <ac:graphicFrameMk id="3" creationId="{94DB9827-16EC-8A2D-EC4C-45A33C6B9353}"/>
          </ac:graphicFrameMkLst>
        </pc:graphicFrameChg>
      </pc:sldChg>
      <pc:sldChg chg="addSp modSp new mod modAnim">
        <pc:chgData name="Netzel, Lindsey A" userId="28e4280a-b618-4cb9-8332-2a6b80d70bb8" providerId="ADAL" clId="{6C7701F3-591D-4B74-A8BA-C9013AC2D0BA}" dt="2024-01-23T16:19:47.614" v="1919" actId="1076"/>
        <pc:sldMkLst>
          <pc:docMk/>
          <pc:sldMk cId="3336644221" sldId="424"/>
        </pc:sldMkLst>
        <pc:picChg chg="add mod">
          <ac:chgData name="Netzel, Lindsey A" userId="28e4280a-b618-4cb9-8332-2a6b80d70bb8" providerId="ADAL" clId="{6C7701F3-591D-4B74-A8BA-C9013AC2D0BA}" dt="2024-01-23T16:19:30.875" v="1916" actId="1076"/>
          <ac:picMkLst>
            <pc:docMk/>
            <pc:sldMk cId="3336644221" sldId="424"/>
            <ac:picMk id="3" creationId="{C44FB01C-EF49-AA64-5F10-F6CF39456827}"/>
          </ac:picMkLst>
        </pc:picChg>
        <pc:picChg chg="add mod">
          <ac:chgData name="Netzel, Lindsey A" userId="28e4280a-b618-4cb9-8332-2a6b80d70bb8" providerId="ADAL" clId="{6C7701F3-591D-4B74-A8BA-C9013AC2D0BA}" dt="2024-01-23T16:19:47.614" v="1919" actId="1076"/>
          <ac:picMkLst>
            <pc:docMk/>
            <pc:sldMk cId="3336644221" sldId="424"/>
            <ac:picMk id="4" creationId="{9396F19B-F22E-3F91-F050-AADF57156359}"/>
          </ac:picMkLst>
        </pc:picChg>
      </pc:sldChg>
      <pc:sldChg chg="addSp delSp modSp new mod setBg">
        <pc:chgData name="Netzel, Lindsey A" userId="28e4280a-b618-4cb9-8332-2a6b80d70bb8" providerId="ADAL" clId="{6C7701F3-591D-4B74-A8BA-C9013AC2D0BA}" dt="2024-01-23T20:18:48.065" v="4708" actId="1076"/>
        <pc:sldMkLst>
          <pc:docMk/>
          <pc:sldMk cId="1946856361" sldId="425"/>
        </pc:sldMkLst>
        <pc:spChg chg="mod">
          <ac:chgData name="Netzel, Lindsey A" userId="28e4280a-b618-4cb9-8332-2a6b80d70bb8" providerId="ADAL" clId="{6C7701F3-591D-4B74-A8BA-C9013AC2D0BA}" dt="2024-01-23T20:18:48.065" v="4708" actId="1076"/>
          <ac:spMkLst>
            <pc:docMk/>
            <pc:sldMk cId="1946856361" sldId="425"/>
            <ac:spMk id="2" creationId="{4D29DCA6-A316-66C5-17C4-CA1EC02353E5}"/>
          </ac:spMkLst>
        </pc:spChg>
        <pc:spChg chg="del mod">
          <ac:chgData name="Netzel, Lindsey A" userId="28e4280a-b618-4cb9-8332-2a6b80d70bb8" providerId="ADAL" clId="{6C7701F3-591D-4B74-A8BA-C9013AC2D0BA}" dt="2024-01-23T20:18:25.869" v="4700" actId="478"/>
          <ac:spMkLst>
            <pc:docMk/>
            <pc:sldMk cId="1946856361" sldId="425"/>
            <ac:spMk id="3" creationId="{325EA4EF-5EC2-7E4B-41DA-34681307D094}"/>
          </ac:spMkLst>
        </pc:spChg>
        <pc:spChg chg="add">
          <ac:chgData name="Netzel, Lindsey A" userId="28e4280a-b618-4cb9-8332-2a6b80d70bb8" providerId="ADAL" clId="{6C7701F3-591D-4B74-A8BA-C9013AC2D0BA}" dt="2024-01-23T20:18:03.571" v="4695" actId="26606"/>
          <ac:spMkLst>
            <pc:docMk/>
            <pc:sldMk cId="1946856361" sldId="425"/>
            <ac:spMk id="9" creationId="{C1DD1A8A-57D5-4A81-AD04-532B043C5611}"/>
          </ac:spMkLst>
        </pc:spChg>
        <pc:spChg chg="add">
          <ac:chgData name="Netzel, Lindsey A" userId="28e4280a-b618-4cb9-8332-2a6b80d70bb8" providerId="ADAL" clId="{6C7701F3-591D-4B74-A8BA-C9013AC2D0BA}" dt="2024-01-23T20:18:03.571" v="4695" actId="26606"/>
          <ac:spMkLst>
            <pc:docMk/>
            <pc:sldMk cId="1946856361" sldId="425"/>
            <ac:spMk id="11" creationId="{007891EC-4501-44ED-A8C8-B11B6DB767AB}"/>
          </ac:spMkLst>
        </pc:spChg>
        <pc:picChg chg="add mod">
          <ac:chgData name="Netzel, Lindsey A" userId="28e4280a-b618-4cb9-8332-2a6b80d70bb8" providerId="ADAL" clId="{6C7701F3-591D-4B74-A8BA-C9013AC2D0BA}" dt="2024-01-23T20:18:43.600" v="4707" actId="14100"/>
          <ac:picMkLst>
            <pc:docMk/>
            <pc:sldMk cId="1946856361" sldId="425"/>
            <ac:picMk id="5" creationId="{C5088A52-3F8B-4C38-4B9A-2824EC650A62}"/>
          </ac:picMkLst>
        </pc:picChg>
      </pc:sldChg>
      <pc:sldChg chg="addSp modSp new mod setBg">
        <pc:chgData name="Netzel, Lindsey A" userId="28e4280a-b618-4cb9-8332-2a6b80d70bb8" providerId="ADAL" clId="{6C7701F3-591D-4B74-A8BA-C9013AC2D0BA}" dt="2024-01-23T21:46:54.977" v="6308" actId="1076"/>
        <pc:sldMkLst>
          <pc:docMk/>
          <pc:sldMk cId="4001067649" sldId="426"/>
        </pc:sldMkLst>
        <pc:spChg chg="mod">
          <ac:chgData name="Netzel, Lindsey A" userId="28e4280a-b618-4cb9-8332-2a6b80d70bb8" providerId="ADAL" clId="{6C7701F3-591D-4B74-A8BA-C9013AC2D0BA}" dt="2024-01-23T21:46:54.977" v="6308" actId="1076"/>
          <ac:spMkLst>
            <pc:docMk/>
            <pc:sldMk cId="4001067649" sldId="426"/>
            <ac:spMk id="2" creationId="{097D2ADB-80A8-8C0F-5F3A-9E0370C87405}"/>
          </ac:spMkLst>
        </pc:spChg>
        <pc:spChg chg="mod">
          <ac:chgData name="Netzel, Lindsey A" userId="28e4280a-b618-4cb9-8332-2a6b80d70bb8" providerId="ADAL" clId="{6C7701F3-591D-4B74-A8BA-C9013AC2D0BA}" dt="2024-01-23T21:46:50.837" v="6307" actId="1076"/>
          <ac:spMkLst>
            <pc:docMk/>
            <pc:sldMk cId="4001067649" sldId="426"/>
            <ac:spMk id="3" creationId="{885B8EA0-277B-D72B-D3B4-230E595B7B5A}"/>
          </ac:spMkLst>
        </pc:spChg>
        <pc:spChg chg="add">
          <ac:chgData name="Netzel, Lindsey A" userId="28e4280a-b618-4cb9-8332-2a6b80d70bb8" providerId="ADAL" clId="{6C7701F3-591D-4B74-A8BA-C9013AC2D0BA}" dt="2024-01-23T21:44:51.839" v="6282" actId="26606"/>
          <ac:spMkLst>
            <pc:docMk/>
            <pc:sldMk cId="4001067649" sldId="426"/>
            <ac:spMk id="11" creationId="{84DF55BE-B4AB-4BA1-BDE1-E9F7FB3F110A}"/>
          </ac:spMkLst>
        </pc:spChg>
        <pc:picChg chg="add mod modCrop">
          <ac:chgData name="Netzel, Lindsey A" userId="28e4280a-b618-4cb9-8332-2a6b80d70bb8" providerId="ADAL" clId="{6C7701F3-591D-4B74-A8BA-C9013AC2D0BA}" dt="2024-01-23T21:46:43.812" v="6306" actId="1076"/>
          <ac:picMkLst>
            <pc:docMk/>
            <pc:sldMk cId="4001067649" sldId="426"/>
            <ac:picMk id="4" creationId="{2F3DBA82-EAFA-8FE5-D1B7-50B181C26CC1}"/>
          </ac:picMkLst>
        </pc:picChg>
        <pc:picChg chg="add mod">
          <ac:chgData name="Netzel, Lindsey A" userId="28e4280a-b618-4cb9-8332-2a6b80d70bb8" providerId="ADAL" clId="{6C7701F3-591D-4B74-A8BA-C9013AC2D0BA}" dt="2024-01-23T21:46:40.653" v="6305" actId="1076"/>
          <ac:picMkLst>
            <pc:docMk/>
            <pc:sldMk cId="4001067649" sldId="426"/>
            <ac:picMk id="6" creationId="{C9B7AF7C-3CD5-3A0B-F888-D01CE606EEBE}"/>
          </ac:picMkLst>
        </pc:picChg>
      </pc:sldChg>
      <pc:sldChg chg="addSp delSp modSp new mod setBg modNotesTx">
        <pc:chgData name="Netzel, Lindsey A" userId="28e4280a-b618-4cb9-8332-2a6b80d70bb8" providerId="ADAL" clId="{6C7701F3-591D-4B74-A8BA-C9013AC2D0BA}" dt="2024-01-23T21:50:03.090" v="6433" actId="20577"/>
        <pc:sldMkLst>
          <pc:docMk/>
          <pc:sldMk cId="2463294859" sldId="427"/>
        </pc:sldMkLst>
        <pc:spChg chg="mod">
          <ac:chgData name="Netzel, Lindsey A" userId="28e4280a-b618-4cb9-8332-2a6b80d70bb8" providerId="ADAL" clId="{6C7701F3-591D-4B74-A8BA-C9013AC2D0BA}" dt="2024-01-23T20:29:17.728" v="5853" actId="122"/>
          <ac:spMkLst>
            <pc:docMk/>
            <pc:sldMk cId="2463294859" sldId="427"/>
            <ac:spMk id="2" creationId="{0A3CDB21-77DF-C781-B124-096AB4303D95}"/>
          </ac:spMkLst>
        </pc:spChg>
        <pc:spChg chg="add del mod">
          <ac:chgData name="Netzel, Lindsey A" userId="28e4280a-b618-4cb9-8332-2a6b80d70bb8" providerId="ADAL" clId="{6C7701F3-591D-4B74-A8BA-C9013AC2D0BA}" dt="2024-01-23T20:28:59.478" v="5846" actId="26606"/>
          <ac:spMkLst>
            <pc:docMk/>
            <pc:sldMk cId="2463294859" sldId="427"/>
            <ac:spMk id="3" creationId="{954E40E7-071B-B9D5-52BF-C261AA2CD519}"/>
          </ac:spMkLst>
        </pc:spChg>
        <pc:spChg chg="add del">
          <ac:chgData name="Netzel, Lindsey A" userId="28e4280a-b618-4cb9-8332-2a6b80d70bb8" providerId="ADAL" clId="{6C7701F3-591D-4B74-A8BA-C9013AC2D0BA}" dt="2024-01-23T20:28:59.478" v="5845" actId="26606"/>
          <ac:spMkLst>
            <pc:docMk/>
            <pc:sldMk cId="2463294859" sldId="427"/>
            <ac:spMk id="9" creationId="{BACC6370-2D7E-4714-9D71-7542949D7D5D}"/>
          </ac:spMkLst>
        </pc:spChg>
        <pc:spChg chg="add del">
          <ac:chgData name="Netzel, Lindsey A" userId="28e4280a-b618-4cb9-8332-2a6b80d70bb8" providerId="ADAL" clId="{6C7701F3-591D-4B74-A8BA-C9013AC2D0BA}" dt="2024-01-23T20:28:59.478" v="5845" actId="26606"/>
          <ac:spMkLst>
            <pc:docMk/>
            <pc:sldMk cId="2463294859" sldId="427"/>
            <ac:spMk id="11" creationId="{F68B3F68-107C-434F-AA38-110D5EA91B85}"/>
          </ac:spMkLst>
        </pc:spChg>
        <pc:spChg chg="add del">
          <ac:chgData name="Netzel, Lindsey A" userId="28e4280a-b618-4cb9-8332-2a6b80d70bb8" providerId="ADAL" clId="{6C7701F3-591D-4B74-A8BA-C9013AC2D0BA}" dt="2024-01-23T20:28:59.478" v="5845" actId="26606"/>
          <ac:spMkLst>
            <pc:docMk/>
            <pc:sldMk cId="2463294859" sldId="427"/>
            <ac:spMk id="13" creationId="{AAD0DBB9-1A4B-4391-81D4-CB19F9AB918A}"/>
          </ac:spMkLst>
        </pc:spChg>
        <pc:spChg chg="add del">
          <ac:chgData name="Netzel, Lindsey A" userId="28e4280a-b618-4cb9-8332-2a6b80d70bb8" providerId="ADAL" clId="{6C7701F3-591D-4B74-A8BA-C9013AC2D0BA}" dt="2024-01-23T20:28:59.478" v="5845" actId="26606"/>
          <ac:spMkLst>
            <pc:docMk/>
            <pc:sldMk cId="2463294859" sldId="427"/>
            <ac:spMk id="15" creationId="{063BBA22-50EA-4C4D-BE05-F1CE4E63AA56}"/>
          </ac:spMkLst>
        </pc:spChg>
        <pc:spChg chg="add">
          <ac:chgData name="Netzel, Lindsey A" userId="28e4280a-b618-4cb9-8332-2a6b80d70bb8" providerId="ADAL" clId="{6C7701F3-591D-4B74-A8BA-C9013AC2D0BA}" dt="2024-01-23T20:28:59.478" v="5846" actId="26606"/>
          <ac:spMkLst>
            <pc:docMk/>
            <pc:sldMk cId="2463294859" sldId="427"/>
            <ac:spMk id="17" creationId="{9F7D5CDA-D291-4307-BF55-1381FED29634}"/>
          </ac:spMkLst>
        </pc:spChg>
        <pc:spChg chg="add mod">
          <ac:chgData name="Netzel, Lindsey A" userId="28e4280a-b618-4cb9-8332-2a6b80d70bb8" providerId="ADAL" clId="{6C7701F3-591D-4B74-A8BA-C9013AC2D0BA}" dt="2024-01-23T21:50:03.090" v="6433" actId="20577"/>
          <ac:spMkLst>
            <pc:docMk/>
            <pc:sldMk cId="2463294859" sldId="427"/>
            <ac:spMk id="18" creationId="{954E40E7-071B-B9D5-52BF-C261AA2CD519}"/>
          </ac:spMkLst>
        </pc:spChg>
        <pc:graphicFrameChg chg="add del">
          <ac:chgData name="Netzel, Lindsey A" userId="28e4280a-b618-4cb9-8332-2a6b80d70bb8" providerId="ADAL" clId="{6C7701F3-591D-4B74-A8BA-C9013AC2D0BA}" dt="2024-01-23T20:28:59.478" v="5845" actId="26606"/>
          <ac:graphicFrameMkLst>
            <pc:docMk/>
            <pc:sldMk cId="2463294859" sldId="427"/>
            <ac:graphicFrameMk id="5" creationId="{F4ABFCD9-FEC2-EA17-5B4D-257CE851143F}"/>
          </ac:graphicFrameMkLst>
        </pc:graphicFrameChg>
        <pc:picChg chg="add">
          <ac:chgData name="Netzel, Lindsey A" userId="28e4280a-b618-4cb9-8332-2a6b80d70bb8" providerId="ADAL" clId="{6C7701F3-591D-4B74-A8BA-C9013AC2D0BA}" dt="2024-01-23T20:28:59.478" v="5846" actId="26606"/>
          <ac:picMkLst>
            <pc:docMk/>
            <pc:sldMk cId="2463294859" sldId="427"/>
            <ac:picMk id="19" creationId="{A9EE18F8-8893-6997-AF79-42479CB3F7EE}"/>
          </ac:picMkLst>
        </pc:picChg>
      </pc:sldChg>
      <pc:sldChg chg="modSp new mod modAnim modNotesTx">
        <pc:chgData name="Netzel, Lindsey A" userId="28e4280a-b618-4cb9-8332-2a6b80d70bb8" providerId="ADAL" clId="{6C7701F3-591D-4B74-A8BA-C9013AC2D0BA}" dt="2024-01-23T21:56:14.807" v="6784" actId="20577"/>
        <pc:sldMkLst>
          <pc:docMk/>
          <pc:sldMk cId="4266211887" sldId="428"/>
        </pc:sldMkLst>
        <pc:spChg chg="mod">
          <ac:chgData name="Netzel, Lindsey A" userId="28e4280a-b618-4cb9-8332-2a6b80d70bb8" providerId="ADAL" clId="{6C7701F3-591D-4B74-A8BA-C9013AC2D0BA}" dt="2024-01-23T20:24:13.299" v="5377" actId="14100"/>
          <ac:spMkLst>
            <pc:docMk/>
            <pc:sldMk cId="4266211887" sldId="428"/>
            <ac:spMk id="2" creationId="{40DE9C75-5638-BB5E-F964-BA4B645777D7}"/>
          </ac:spMkLst>
        </pc:spChg>
        <pc:spChg chg="mod">
          <ac:chgData name="Netzel, Lindsey A" userId="28e4280a-b618-4cb9-8332-2a6b80d70bb8" providerId="ADAL" clId="{6C7701F3-591D-4B74-A8BA-C9013AC2D0BA}" dt="2024-01-23T20:27:43.314" v="5839" actId="20577"/>
          <ac:spMkLst>
            <pc:docMk/>
            <pc:sldMk cId="4266211887" sldId="428"/>
            <ac:spMk id="3" creationId="{4E5E3639-2463-1A05-646D-6B1A1940AA66}"/>
          </ac:spMkLst>
        </pc:spChg>
      </pc:sldChg>
      <pc:sldChg chg="modSp mod">
        <pc:chgData name="Netzel, Lindsey A" userId="28e4280a-b618-4cb9-8332-2a6b80d70bb8" providerId="ADAL" clId="{6C7701F3-591D-4B74-A8BA-C9013AC2D0BA}" dt="2024-01-25T03:56:17.786" v="6802" actId="20577"/>
        <pc:sldMkLst>
          <pc:docMk/>
          <pc:sldMk cId="425622140" sldId="429"/>
        </pc:sldMkLst>
        <pc:spChg chg="mod">
          <ac:chgData name="Netzel, Lindsey A" userId="28e4280a-b618-4cb9-8332-2a6b80d70bb8" providerId="ADAL" clId="{6C7701F3-591D-4B74-A8BA-C9013AC2D0BA}" dt="2024-01-25T03:56:17.786" v="6802" actId="20577"/>
          <ac:spMkLst>
            <pc:docMk/>
            <pc:sldMk cId="425622140" sldId="429"/>
            <ac:spMk id="26" creationId="{98247AA1-B16B-4FB9-934D-A90A57F291AA}"/>
          </ac:spMkLst>
        </pc:spChg>
        <pc:spChg chg="mod">
          <ac:chgData name="Netzel, Lindsey A" userId="28e4280a-b618-4cb9-8332-2a6b80d70bb8" providerId="ADAL" clId="{6C7701F3-591D-4B74-A8BA-C9013AC2D0BA}" dt="2024-01-25T03:55:31.181" v="6791" actId="255"/>
          <ac:spMkLst>
            <pc:docMk/>
            <pc:sldMk cId="425622140" sldId="429"/>
            <ac:spMk id="28" creationId="{25988BA6-A627-481D-A458-8FC87EAC12C4}"/>
          </ac:spMkLst>
        </pc:spChg>
        <pc:spChg chg="mod">
          <ac:chgData name="Netzel, Lindsey A" userId="28e4280a-b618-4cb9-8332-2a6b80d70bb8" providerId="ADAL" clId="{6C7701F3-591D-4B74-A8BA-C9013AC2D0BA}" dt="2024-01-25T03:56:08.407" v="6798" actId="122"/>
          <ac:spMkLst>
            <pc:docMk/>
            <pc:sldMk cId="425622140" sldId="429"/>
            <ac:spMk id="29" creationId="{135F9FB5-5917-4D48-83C0-DC787319C300}"/>
          </ac:spMkLst>
        </pc:spChg>
        <pc:spChg chg="mod">
          <ac:chgData name="Netzel, Lindsey A" userId="28e4280a-b618-4cb9-8332-2a6b80d70bb8" providerId="ADAL" clId="{6C7701F3-591D-4B74-A8BA-C9013AC2D0BA}" dt="2024-01-25T03:55:42.765" v="6793" actId="255"/>
          <ac:spMkLst>
            <pc:docMk/>
            <pc:sldMk cId="425622140" sldId="429"/>
            <ac:spMk id="47" creationId="{FE9646BE-7E4B-4729-AEEE-B547B3048276}"/>
          </ac:spMkLst>
        </pc:spChg>
      </pc:sldChg>
      <pc:sldChg chg="addSp delSp modSp new mod setBg">
        <pc:chgData name="Netzel, Lindsey A" userId="28e4280a-b618-4cb9-8332-2a6b80d70bb8" providerId="ADAL" clId="{6C7701F3-591D-4B74-A8BA-C9013AC2D0BA}" dt="2024-01-31T19:16:07.904" v="6923" actId="1076"/>
        <pc:sldMkLst>
          <pc:docMk/>
          <pc:sldMk cId="3399855177" sldId="430"/>
        </pc:sldMkLst>
        <pc:spChg chg="mod">
          <ac:chgData name="Netzel, Lindsey A" userId="28e4280a-b618-4cb9-8332-2a6b80d70bb8" providerId="ADAL" clId="{6C7701F3-591D-4B74-A8BA-C9013AC2D0BA}" dt="2024-01-31T19:16:07.904" v="6923" actId="1076"/>
          <ac:spMkLst>
            <pc:docMk/>
            <pc:sldMk cId="3399855177" sldId="430"/>
            <ac:spMk id="2" creationId="{B26525F6-2A80-C06B-147B-A59F889F57E3}"/>
          </ac:spMkLst>
        </pc:spChg>
        <pc:spChg chg="del mod">
          <ac:chgData name="Netzel, Lindsey A" userId="28e4280a-b618-4cb9-8332-2a6b80d70bb8" providerId="ADAL" clId="{6C7701F3-591D-4B74-A8BA-C9013AC2D0BA}" dt="2024-01-31T19:15:13.050" v="6863" actId="478"/>
          <ac:spMkLst>
            <pc:docMk/>
            <pc:sldMk cId="3399855177" sldId="430"/>
            <ac:spMk id="3" creationId="{E177A41C-7F60-1117-67ED-8B759EEB27FE}"/>
          </ac:spMkLst>
        </pc:spChg>
        <pc:spChg chg="add">
          <ac:chgData name="Netzel, Lindsey A" userId="28e4280a-b618-4cb9-8332-2a6b80d70bb8" providerId="ADAL" clId="{6C7701F3-591D-4B74-A8BA-C9013AC2D0BA}" dt="2024-01-31T19:15:01.897" v="6862" actId="26606"/>
          <ac:spMkLst>
            <pc:docMk/>
            <pc:sldMk cId="3399855177" sldId="430"/>
            <ac:spMk id="9" creationId="{C1DD1A8A-57D5-4A81-AD04-532B043C5611}"/>
          </ac:spMkLst>
        </pc:spChg>
        <pc:spChg chg="add">
          <ac:chgData name="Netzel, Lindsey A" userId="28e4280a-b618-4cb9-8332-2a6b80d70bb8" providerId="ADAL" clId="{6C7701F3-591D-4B74-A8BA-C9013AC2D0BA}" dt="2024-01-31T19:15:01.897" v="6862" actId="26606"/>
          <ac:spMkLst>
            <pc:docMk/>
            <pc:sldMk cId="3399855177" sldId="430"/>
            <ac:spMk id="11" creationId="{007891EC-4501-44ED-A8C8-B11B6DB767AB}"/>
          </ac:spMkLst>
        </pc:spChg>
        <pc:picChg chg="add">
          <ac:chgData name="Netzel, Lindsey A" userId="28e4280a-b618-4cb9-8332-2a6b80d70bb8" providerId="ADAL" clId="{6C7701F3-591D-4B74-A8BA-C9013AC2D0BA}" dt="2024-01-31T19:15:01.897" v="6862" actId="26606"/>
          <ac:picMkLst>
            <pc:docMk/>
            <pc:sldMk cId="3399855177" sldId="430"/>
            <ac:picMk id="5" creationId="{C389C816-4DCC-D741-4E7A-EACECDA3C828}"/>
          </ac:picMkLst>
        </pc:picChg>
      </pc:sldChg>
    </pc:docChg>
  </pc:docChgLst>
  <pc:docChgLst>
    <pc:chgData name="Netzel, Lindsey A" userId="S::lindsey.netzel@vumc.org::28e4280a-b618-4cb9-8332-2a6b80d70bb8" providerId="AD" clId="Web-{C9714E70-9C56-4450-8AF5-7923372C1591}"/>
    <pc:docChg chg="modSld">
      <pc:chgData name="Netzel, Lindsey A" userId="S::lindsey.netzel@vumc.org::28e4280a-b618-4cb9-8332-2a6b80d70bb8" providerId="AD" clId="Web-{C9714E70-9C56-4450-8AF5-7923372C1591}" dt="2024-04-01T15:03:34.514" v="3" actId="20577"/>
      <pc:docMkLst>
        <pc:docMk/>
      </pc:docMkLst>
      <pc:sldChg chg="modSp">
        <pc:chgData name="Netzel, Lindsey A" userId="S::lindsey.netzel@vumc.org::28e4280a-b618-4cb9-8332-2a6b80d70bb8" providerId="AD" clId="Web-{C9714E70-9C56-4450-8AF5-7923372C1591}" dt="2024-04-01T15:03:34.514" v="3" actId="20577"/>
        <pc:sldMkLst>
          <pc:docMk/>
          <pc:sldMk cId="744226078" sldId="291"/>
        </pc:sldMkLst>
        <pc:spChg chg="mod">
          <ac:chgData name="Netzel, Lindsey A" userId="S::lindsey.netzel@vumc.org::28e4280a-b618-4cb9-8332-2a6b80d70bb8" providerId="AD" clId="Web-{C9714E70-9C56-4450-8AF5-7923372C1591}" dt="2024-04-01T15:03:34.514" v="3" actId="20577"/>
          <ac:spMkLst>
            <pc:docMk/>
            <pc:sldMk cId="744226078" sldId="291"/>
            <ac:spMk id="8" creationId="{2EB90343-84AA-AEF6-74FF-4D71693C324E}"/>
          </ac:spMkLst>
        </pc:spChg>
      </pc:sldChg>
    </pc:docChg>
  </pc:docChgLst>
  <pc:docChgLst>
    <pc:chgData name="Netzel, Lindsey A" userId="S::lindsey.netzel@vumc.org::28e4280a-b618-4cb9-8332-2a6b80d70bb8" providerId="AD" clId="Web-{D5DB5EB4-9C4D-4920-AB91-47AB97E516F4}"/>
    <pc:docChg chg="modSld">
      <pc:chgData name="Netzel, Lindsey A" userId="S::lindsey.netzel@vumc.org::28e4280a-b618-4cb9-8332-2a6b80d70bb8" providerId="AD" clId="Web-{D5DB5EB4-9C4D-4920-AB91-47AB97E516F4}" dt="2024-07-17T20:09:44.293" v="1" actId="20577"/>
      <pc:docMkLst>
        <pc:docMk/>
      </pc:docMkLst>
      <pc:sldChg chg="modSp">
        <pc:chgData name="Netzel, Lindsey A" userId="S::lindsey.netzel@vumc.org::28e4280a-b618-4cb9-8332-2a6b80d70bb8" providerId="AD" clId="Web-{D5DB5EB4-9C4D-4920-AB91-47AB97E516F4}" dt="2024-07-17T20:09:44.293" v="1" actId="20577"/>
        <pc:sldMkLst>
          <pc:docMk/>
          <pc:sldMk cId="206373147" sldId="258"/>
        </pc:sldMkLst>
        <pc:spChg chg="mod">
          <ac:chgData name="Netzel, Lindsey A" userId="S::lindsey.netzel@vumc.org::28e4280a-b618-4cb9-8332-2a6b80d70bb8" providerId="AD" clId="Web-{D5DB5EB4-9C4D-4920-AB91-47AB97E516F4}" dt="2024-07-17T20:09:44.293" v="1" actId="20577"/>
          <ac:spMkLst>
            <pc:docMk/>
            <pc:sldMk cId="206373147" sldId="258"/>
            <ac:spMk id="5" creationId="{00000000-0000-0000-0000-000000000000}"/>
          </ac:spMkLst>
        </pc:spChg>
      </pc:sldChg>
    </pc:docChg>
  </pc:docChgLst>
  <pc:docChgLst>
    <pc:chgData name="Netzel, Lindsey A" userId="S::lindsey.netzel@vumc.org::28e4280a-b618-4cb9-8332-2a6b80d70bb8" providerId="AD" clId="Web-{14FD8854-8993-4E06-91EC-E3DED3CEC6F1}"/>
    <pc:docChg chg="delSld">
      <pc:chgData name="Netzel, Lindsey A" userId="S::lindsey.netzel@vumc.org::28e4280a-b618-4cb9-8332-2a6b80d70bb8" providerId="AD" clId="Web-{14FD8854-8993-4E06-91EC-E3DED3CEC6F1}" dt="2024-03-04T13:44:49.736" v="0"/>
      <pc:docMkLst>
        <pc:docMk/>
      </pc:docMkLst>
      <pc:sldChg chg="del">
        <pc:chgData name="Netzel, Lindsey A" userId="S::lindsey.netzel@vumc.org::28e4280a-b618-4cb9-8332-2a6b80d70bb8" providerId="AD" clId="Web-{14FD8854-8993-4E06-91EC-E3DED3CEC6F1}" dt="2024-03-04T13:44:49.736" v="0"/>
        <pc:sldMkLst>
          <pc:docMk/>
          <pc:sldMk cId="744226078" sldId="291"/>
        </pc:sldMkLst>
      </pc:sldChg>
    </pc:docChg>
  </pc:docChgLst>
  <pc:docChgLst>
    <pc:chgData name="Woolery, Zech" userId="30db9e2c-a824-4395-a610-0eab7a443e8f" providerId="ADAL" clId="{5E26473B-8A33-4DED-9D02-9A9B1B5D6090}"/>
    <pc:docChg chg="undo custSel modSld sldOrd">
      <pc:chgData name="Woolery, Zech" userId="30db9e2c-a824-4395-a610-0eab7a443e8f" providerId="ADAL" clId="{5E26473B-8A33-4DED-9D02-9A9B1B5D6090}" dt="2024-12-13T19:23:40.219" v="5"/>
      <pc:docMkLst>
        <pc:docMk/>
      </pc:docMkLst>
      <pc:sldChg chg="delSp modSp mod ord">
        <pc:chgData name="Woolery, Zech" userId="30db9e2c-a824-4395-a610-0eab7a443e8f" providerId="ADAL" clId="{5E26473B-8A33-4DED-9D02-9A9B1B5D6090}" dt="2024-12-13T19:23:40.219" v="5"/>
        <pc:sldMkLst>
          <pc:docMk/>
          <pc:sldMk cId="206373147" sldId="258"/>
        </pc:sldMkLst>
        <pc:spChg chg="del mod">
          <ac:chgData name="Woolery, Zech" userId="30db9e2c-a824-4395-a610-0eab7a443e8f" providerId="ADAL" clId="{5E26473B-8A33-4DED-9D02-9A9B1B5D6090}" dt="2024-12-13T19:23:40.219" v="5"/>
          <ac:spMkLst>
            <pc:docMk/>
            <pc:sldMk cId="206373147" sldId="258"/>
            <ac:spMk id="2" creationId="{2792CC79-EC90-9457-E292-E66E59B7334E}"/>
          </ac:spMkLst>
        </pc:spChg>
      </pc:sldChg>
    </pc:docChg>
  </pc:docChgLst>
  <pc:docChgLst>
    <pc:chgData clId="Web-{810B5793-B77F-4EBF-AFBA-A0F95D44C06C}"/>
    <pc:docChg chg="delSld">
      <pc:chgData name="" userId="" providerId="" clId="Web-{810B5793-B77F-4EBF-AFBA-A0F95D44C06C}" dt="2024-07-10T19:38:13.432" v="0"/>
      <pc:docMkLst>
        <pc:docMk/>
      </pc:docMkLst>
      <pc:sldChg chg="del">
        <pc:chgData name="" userId="" providerId="" clId="Web-{810B5793-B77F-4EBF-AFBA-A0F95D44C06C}" dt="2024-07-10T19:38:13.432" v="0"/>
        <pc:sldMkLst>
          <pc:docMk/>
          <pc:sldMk cId="331172793" sldId="284"/>
        </pc:sldMkLst>
      </pc:sldChg>
    </pc:docChg>
  </pc:docChgLst>
  <pc:docChgLst>
    <pc:chgData name="Netzel, Lindsey" userId="28e4280a-b618-4cb9-8332-2a6b80d70bb8" providerId="ADAL" clId="{6C7701F3-591D-4B74-A8BA-C9013AC2D0BA}"/>
    <pc:docChg chg="modSld">
      <pc:chgData name="Netzel, Lindsey" userId="28e4280a-b618-4cb9-8332-2a6b80d70bb8" providerId="ADAL" clId="{6C7701F3-591D-4B74-A8BA-C9013AC2D0BA}" dt="2024-02-16T16:20:07.202" v="87" actId="1076"/>
      <pc:docMkLst>
        <pc:docMk/>
      </pc:docMkLst>
      <pc:sldChg chg="modSp mod">
        <pc:chgData name="Netzel, Lindsey" userId="28e4280a-b618-4cb9-8332-2a6b80d70bb8" providerId="ADAL" clId="{6C7701F3-591D-4B74-A8BA-C9013AC2D0BA}" dt="2024-02-16T16:20:07.202" v="87" actId="1076"/>
        <pc:sldMkLst>
          <pc:docMk/>
          <pc:sldMk cId="3112290820" sldId="286"/>
        </pc:sldMkLst>
        <pc:spChg chg="mod">
          <ac:chgData name="Netzel, Lindsey" userId="28e4280a-b618-4cb9-8332-2a6b80d70bb8" providerId="ADAL" clId="{6C7701F3-591D-4B74-A8BA-C9013AC2D0BA}" dt="2024-02-16T16:20:07.202" v="87" actId="1076"/>
          <ac:spMkLst>
            <pc:docMk/>
            <pc:sldMk cId="3112290820" sldId="286"/>
            <ac:spMk id="3" creationId="{AD4EE3EF-6FB0-6CA2-E3D5-CDB144E0249B}"/>
          </ac:spMkLst>
        </pc:spChg>
      </pc:sldChg>
    </pc:docChg>
  </pc:docChgLst>
  <pc:docChgLst>
    <pc:chgData name="Netzel, Lindsey A" userId="28e4280a-b618-4cb9-8332-2a6b80d70bb8" providerId="ADAL" clId="{B00D4949-6163-4B40-A562-25871C871B1E}"/>
    <pc:docChg chg="modSld modNotesMaster">
      <pc:chgData name="Netzel, Lindsey A" userId="28e4280a-b618-4cb9-8332-2a6b80d70bb8" providerId="ADAL" clId="{B00D4949-6163-4B40-A562-25871C871B1E}" dt="2024-06-12T20:59:19.117" v="0"/>
      <pc:docMkLst>
        <pc:docMk/>
      </pc:docMkLst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201451702" sldId="257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4149684724" sldId="260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3112290820" sldId="286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2279566606" sldId="310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3471809092" sldId="320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592049950" sldId="321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1819723184" sldId="370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974722280" sldId="399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174324845" sldId="408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1774999015" sldId="414"/>
        </pc:sldMkLst>
      </pc:sldChg>
      <pc:sldChg chg="modNotes">
        <pc:chgData name="Netzel, Lindsey A" userId="28e4280a-b618-4cb9-8332-2a6b80d70bb8" providerId="ADAL" clId="{B00D4949-6163-4B40-A562-25871C871B1E}" dt="2024-06-12T20:59:19.117" v="0"/>
        <pc:sldMkLst>
          <pc:docMk/>
          <pc:sldMk cId="3691939285" sldId="417"/>
        </pc:sldMkLst>
      </pc:sldChg>
    </pc:docChg>
  </pc:docChgLst>
  <pc:docChgLst>
    <pc:chgData clId="Web-{1A823CC9-D47E-4289-8EB5-412C5A3A51EA}"/>
    <pc:docChg chg="modSld">
      <pc:chgData name="" userId="" providerId="" clId="Web-{1A823CC9-D47E-4289-8EB5-412C5A3A51EA}" dt="2024-07-15T17:44:33.211" v="1" actId="20577"/>
      <pc:docMkLst>
        <pc:docMk/>
      </pc:docMkLst>
      <pc:sldChg chg="modSp">
        <pc:chgData name="" userId="" providerId="" clId="Web-{1A823CC9-D47E-4289-8EB5-412C5A3A51EA}" dt="2024-07-15T17:44:33.211" v="1" actId="20577"/>
        <pc:sldMkLst>
          <pc:docMk/>
          <pc:sldMk cId="206373147" sldId="258"/>
        </pc:sldMkLst>
        <pc:spChg chg="mod">
          <ac:chgData name="" userId="" providerId="" clId="Web-{1A823CC9-D47E-4289-8EB5-412C5A3A51EA}" dt="2024-07-15T17:44:33.211" v="1" actId="20577"/>
          <ac:spMkLst>
            <pc:docMk/>
            <pc:sldMk cId="206373147" sldId="258"/>
            <ac:spMk id="2" creationId="{2792CC79-EC90-9457-E292-E66E59B7334E}"/>
          </ac:spMkLst>
        </pc:spChg>
      </pc:sldChg>
    </pc:docChg>
  </pc:docChgLst>
  <pc:docChgLst>
    <pc:chgData name="Wamp, Louis C" userId="S::louis.c.wamp@vumc.org::19d10312-e39e-41f8-a7ee-148dd84cbf02" providerId="AD" clId="Web-{C0F15153-98F2-4CDE-A426-906E23EBA07F}"/>
    <pc:docChg chg="modSld">
      <pc:chgData name="Wamp, Louis C" userId="S::louis.c.wamp@vumc.org::19d10312-e39e-41f8-a7ee-148dd84cbf02" providerId="AD" clId="Web-{C0F15153-98F2-4CDE-A426-906E23EBA07F}" dt="2024-01-29T02:08:28.159" v="1" actId="1076"/>
      <pc:docMkLst>
        <pc:docMk/>
      </pc:docMkLst>
      <pc:sldChg chg="modSp">
        <pc:chgData name="Wamp, Louis C" userId="S::louis.c.wamp@vumc.org::19d10312-e39e-41f8-a7ee-148dd84cbf02" providerId="AD" clId="Web-{C0F15153-98F2-4CDE-A426-906E23EBA07F}" dt="2024-01-29T02:08:28.159" v="1" actId="1076"/>
        <pc:sldMkLst>
          <pc:docMk/>
          <pc:sldMk cId="881911657" sldId="379"/>
        </pc:sldMkLst>
        <pc:picChg chg="mod">
          <ac:chgData name="Wamp, Louis C" userId="S::louis.c.wamp@vumc.org::19d10312-e39e-41f8-a7ee-148dd84cbf02" providerId="AD" clId="Web-{C0F15153-98F2-4CDE-A426-906E23EBA07F}" dt="2024-01-29T02:08:28.159" v="1" actId="1076"/>
          <ac:picMkLst>
            <pc:docMk/>
            <pc:sldMk cId="881911657" sldId="379"/>
            <ac:picMk id="6" creationId="{C58A061A-49DE-621E-7474-05DE5747D7D0}"/>
          </ac:picMkLst>
        </pc:picChg>
      </pc:sldChg>
    </pc:docChg>
  </pc:docChgLst>
  <pc:docChgLst>
    <pc:chgData name="Netzel, Lindsey A" userId="S::lindsey.netzel@vumc.org::28e4280a-b618-4cb9-8332-2a6b80d70bb8" providerId="AD" clId="Web-{5F1C421E-7FDE-4AA1-8375-60C982195F74}"/>
    <pc:docChg chg="modSld">
      <pc:chgData name="Netzel, Lindsey A" userId="S::lindsey.netzel@vumc.org::28e4280a-b618-4cb9-8332-2a6b80d70bb8" providerId="AD" clId="Web-{5F1C421E-7FDE-4AA1-8375-60C982195F74}" dt="2024-02-23T15:21:12.579" v="1" actId="1076"/>
      <pc:docMkLst>
        <pc:docMk/>
      </pc:docMkLst>
      <pc:sldChg chg="modSp">
        <pc:chgData name="Netzel, Lindsey A" userId="S::lindsey.netzel@vumc.org::28e4280a-b618-4cb9-8332-2a6b80d70bb8" providerId="AD" clId="Web-{5F1C421E-7FDE-4AA1-8375-60C982195F74}" dt="2024-02-23T15:21:12.579" v="1" actId="1076"/>
        <pc:sldMkLst>
          <pc:docMk/>
          <pc:sldMk cId="751354236" sldId="415"/>
        </pc:sldMkLst>
        <pc:graphicFrameChg chg="mod">
          <ac:chgData name="Netzel, Lindsey A" userId="S::lindsey.netzel@vumc.org::28e4280a-b618-4cb9-8332-2a6b80d70bb8" providerId="AD" clId="Web-{5F1C421E-7FDE-4AA1-8375-60C982195F74}" dt="2024-02-23T15:21:12.579" v="1" actId="1076"/>
          <ac:graphicFrameMkLst>
            <pc:docMk/>
            <pc:sldMk cId="751354236" sldId="415"/>
            <ac:graphicFrameMk id="4" creationId="{3CF5B501-DD54-6CEF-5DB3-7E25D2496371}"/>
          </ac:graphicFrameMkLst>
        </pc:graphicFrameChg>
      </pc:sldChg>
    </pc:docChg>
  </pc:docChgLst>
  <pc:docChgLst>
    <pc:chgData name="Netzel, Lindsey A" userId="S::lindsey.netzel@vumc.org::28e4280a-b618-4cb9-8332-2a6b80d70bb8" providerId="AD" clId="Web-{BBE6B1CB-E04D-4F4E-A683-08FD9EE5A353}"/>
    <pc:docChg chg="delSld">
      <pc:chgData name="Netzel, Lindsey A" userId="S::lindsey.netzel@vumc.org::28e4280a-b618-4cb9-8332-2a6b80d70bb8" providerId="AD" clId="Web-{BBE6B1CB-E04D-4F4E-A683-08FD9EE5A353}" dt="2024-04-01T20:27:07.097" v="1"/>
      <pc:docMkLst>
        <pc:docMk/>
      </pc:docMkLst>
      <pc:sldChg chg="del">
        <pc:chgData name="Netzel, Lindsey A" userId="S::lindsey.netzel@vumc.org::28e4280a-b618-4cb9-8332-2a6b80d70bb8" providerId="AD" clId="Web-{BBE6B1CB-E04D-4F4E-A683-08FD9EE5A353}" dt="2024-04-01T20:27:02.206" v="0"/>
        <pc:sldMkLst>
          <pc:docMk/>
          <pc:sldMk cId="331172793" sldId="284"/>
        </pc:sldMkLst>
      </pc:sldChg>
      <pc:sldChg chg="del">
        <pc:chgData name="Netzel, Lindsey A" userId="S::lindsey.netzel@vumc.org::28e4280a-b618-4cb9-8332-2a6b80d70bb8" providerId="AD" clId="Web-{BBE6B1CB-E04D-4F4E-A683-08FD9EE5A353}" dt="2024-04-01T20:27:07.097" v="1"/>
        <pc:sldMkLst>
          <pc:docMk/>
          <pc:sldMk cId="744226078" sldId="291"/>
        </pc:sldMkLst>
      </pc:sldChg>
    </pc:docChg>
  </pc:docChgLst>
  <pc:docChgLst>
    <pc:chgData name="Netzel, Lindsey A" userId="S::lindsey.netzel@vumc.org::28e4280a-b618-4cb9-8332-2a6b80d70bb8" providerId="AD" clId="Web-{9532A606-A55C-49B5-8C18-F5B24E8D21C9}"/>
    <pc:docChg chg="modSld">
      <pc:chgData name="Netzel, Lindsey A" userId="S::lindsey.netzel@vumc.org::28e4280a-b618-4cb9-8332-2a6b80d70bb8" providerId="AD" clId="Web-{9532A606-A55C-49B5-8C18-F5B24E8D21C9}" dt="2024-07-16T14:45:12.209" v="0" actId="20577"/>
      <pc:docMkLst>
        <pc:docMk/>
      </pc:docMkLst>
      <pc:sldChg chg="modSp">
        <pc:chgData name="Netzel, Lindsey A" userId="S::lindsey.netzel@vumc.org::28e4280a-b618-4cb9-8332-2a6b80d70bb8" providerId="AD" clId="Web-{9532A606-A55C-49B5-8C18-F5B24E8D21C9}" dt="2024-07-16T14:45:12.209" v="0" actId="20577"/>
        <pc:sldMkLst>
          <pc:docMk/>
          <pc:sldMk cId="206373147" sldId="258"/>
        </pc:sldMkLst>
        <pc:spChg chg="mod">
          <ac:chgData name="Netzel, Lindsey A" userId="S::lindsey.netzel@vumc.org::28e4280a-b618-4cb9-8332-2a6b80d70bb8" providerId="AD" clId="Web-{9532A606-A55C-49B5-8C18-F5B24E8D21C9}" dt="2024-07-16T14:45:12.209" v="0" actId="20577"/>
          <ac:spMkLst>
            <pc:docMk/>
            <pc:sldMk cId="206373147" sldId="258"/>
            <ac:spMk id="5" creationId="{00000000-0000-0000-0000-000000000000}"/>
          </ac:spMkLst>
        </pc:spChg>
      </pc:sldChg>
    </pc:docChg>
  </pc:docChgLst>
  <pc:docChgLst>
    <pc:chgData name="Netzel, Lindsey A" userId="S::lindsey.netzel@vumc.org::28e4280a-b618-4cb9-8332-2a6b80d70bb8" providerId="AD" clId="Web-{BC3B6FEE-E7FA-4BB2-873C-15CD699EEC21}"/>
    <pc:docChg chg="addSld delSld">
      <pc:chgData name="Netzel, Lindsey A" userId="S::lindsey.netzel@vumc.org::28e4280a-b618-4cb9-8332-2a6b80d70bb8" providerId="AD" clId="Web-{BC3B6FEE-E7FA-4BB2-873C-15CD699EEC21}" dt="2024-03-18T12:32:52.372" v="4"/>
      <pc:docMkLst>
        <pc:docMk/>
      </pc:docMkLst>
      <pc:sldChg chg="add del">
        <pc:chgData name="Netzel, Lindsey A" userId="S::lindsey.netzel@vumc.org::28e4280a-b618-4cb9-8332-2a6b80d70bb8" providerId="AD" clId="Web-{BC3B6FEE-E7FA-4BB2-873C-15CD699EEC21}" dt="2024-03-18T12:32:37.434" v="3"/>
        <pc:sldMkLst>
          <pc:docMk/>
          <pc:sldMk cId="331172793" sldId="284"/>
        </pc:sldMkLst>
      </pc:sldChg>
      <pc:sldChg chg="add">
        <pc:chgData name="Netzel, Lindsey A" userId="S::lindsey.netzel@vumc.org::28e4280a-b618-4cb9-8332-2a6b80d70bb8" providerId="AD" clId="Web-{BC3B6FEE-E7FA-4BB2-873C-15CD699EEC21}" dt="2024-03-18T12:32:52.372" v="4"/>
        <pc:sldMkLst>
          <pc:docMk/>
          <pc:sldMk cId="744226078" sldId="291"/>
        </pc:sldMkLst>
      </pc:sldChg>
      <pc:sldMasterChg chg="addSldLayout delSldLayout">
        <pc:chgData name="Netzel, Lindsey A" userId="S::lindsey.netzel@vumc.org::28e4280a-b618-4cb9-8332-2a6b80d70bb8" providerId="AD" clId="Web-{BC3B6FEE-E7FA-4BB2-873C-15CD699EEC21}" dt="2024-03-18T12:32:32.778" v="2"/>
        <pc:sldMasterMkLst>
          <pc:docMk/>
          <pc:sldMasterMk cId="103739414" sldId="2147483672"/>
        </pc:sldMasterMkLst>
        <pc:sldLayoutChg chg="add del replId">
          <pc:chgData name="Netzel, Lindsey A" userId="S::lindsey.netzel@vumc.org::28e4280a-b618-4cb9-8332-2a6b80d70bb8" providerId="AD" clId="Web-{BC3B6FEE-E7FA-4BB2-873C-15CD699EEC21}" dt="2024-03-18T12:32:32.778" v="2"/>
          <pc:sldLayoutMkLst>
            <pc:docMk/>
            <pc:sldMasterMk cId="103739414" sldId="2147483672"/>
            <pc:sldLayoutMk cId="3547247819" sldId="2147483692"/>
          </pc:sldLayoutMkLst>
        </pc:sldLayoutChg>
      </pc:sldMasterChg>
    </pc:docChg>
  </pc:docChgLst>
  <pc:docChgLst>
    <pc:chgData name="Netzel, Lindsey A" userId="S::lindsey.netzel@vumc.org::28e4280a-b618-4cb9-8332-2a6b80d70bb8" providerId="AD" clId="Web-{0B573AEF-E3AF-4CC3-9E23-0146ED2DD9EB}"/>
    <pc:docChg chg="addSld">
      <pc:chgData name="Netzel, Lindsey A" userId="S::lindsey.netzel@vumc.org::28e4280a-b618-4cb9-8332-2a6b80d70bb8" providerId="AD" clId="Web-{0B573AEF-E3AF-4CC3-9E23-0146ED2DD9EB}" dt="2024-06-13T03:53:15.163" v="1"/>
      <pc:docMkLst>
        <pc:docMk/>
      </pc:docMkLst>
      <pc:sldChg chg="add">
        <pc:chgData name="Netzel, Lindsey A" userId="S::lindsey.netzel@vumc.org::28e4280a-b618-4cb9-8332-2a6b80d70bb8" providerId="AD" clId="Web-{0B573AEF-E3AF-4CC3-9E23-0146ED2DD9EB}" dt="2024-06-13T03:52:47.303" v="0"/>
        <pc:sldMkLst>
          <pc:docMk/>
          <pc:sldMk cId="331172793" sldId="284"/>
        </pc:sldMkLst>
      </pc:sldChg>
      <pc:sldChg chg="add">
        <pc:chgData name="Netzel, Lindsey A" userId="S::lindsey.netzel@vumc.org::28e4280a-b618-4cb9-8332-2a6b80d70bb8" providerId="AD" clId="Web-{0B573AEF-E3AF-4CC3-9E23-0146ED2DD9EB}" dt="2024-06-13T03:53:15.163" v="1"/>
        <pc:sldMkLst>
          <pc:docMk/>
          <pc:sldMk cId="744226078" sldId="291"/>
        </pc:sldMkLst>
      </pc:sldChg>
    </pc:docChg>
  </pc:docChgLst>
  <pc:docChgLst>
    <pc:chgData name="Netzel, Lindsey A" userId="S::lindsey.netzel@vumc.org::28e4280a-b618-4cb9-8332-2a6b80d70bb8" providerId="AD" clId="Web-{49D6C810-11DB-4CB5-AC6F-D7B93BB7C699}"/>
    <pc:docChg chg="addSld delSld">
      <pc:chgData name="Netzel, Lindsey A" userId="S::lindsey.netzel@vumc.org::28e4280a-b618-4cb9-8332-2a6b80d70bb8" providerId="AD" clId="Web-{49D6C810-11DB-4CB5-AC6F-D7B93BB7C699}" dt="2024-04-12T14:39:33.280" v="3"/>
      <pc:docMkLst>
        <pc:docMk/>
      </pc:docMkLst>
      <pc:sldChg chg="add del">
        <pc:chgData name="Netzel, Lindsey A" userId="S::lindsey.netzel@vumc.org::28e4280a-b618-4cb9-8332-2a6b80d70bb8" providerId="AD" clId="Web-{49D6C810-11DB-4CB5-AC6F-D7B93BB7C699}" dt="2024-04-12T14:39:14.483" v="2"/>
        <pc:sldMkLst>
          <pc:docMk/>
          <pc:sldMk cId="331172793" sldId="284"/>
        </pc:sldMkLst>
      </pc:sldChg>
      <pc:sldChg chg="add">
        <pc:chgData name="Netzel, Lindsey A" userId="S::lindsey.netzel@vumc.org::28e4280a-b618-4cb9-8332-2a6b80d70bb8" providerId="AD" clId="Web-{49D6C810-11DB-4CB5-AC6F-D7B93BB7C699}" dt="2024-04-12T14:39:33.280" v="3"/>
        <pc:sldMkLst>
          <pc:docMk/>
          <pc:sldMk cId="744226078" sldId="291"/>
        </pc:sldMkLst>
      </pc:sldChg>
      <pc:sldMasterChg chg="addSldLayout delSldLayout">
        <pc:chgData name="Netzel, Lindsey A" userId="S::lindsey.netzel@vumc.org::28e4280a-b618-4cb9-8332-2a6b80d70bb8" providerId="AD" clId="Web-{49D6C810-11DB-4CB5-AC6F-D7B93BB7C699}" dt="2024-04-12T14:39:08.795" v="1"/>
        <pc:sldMasterMkLst>
          <pc:docMk/>
          <pc:sldMasterMk cId="103739414" sldId="2147483672"/>
        </pc:sldMasterMkLst>
        <pc:sldLayoutChg chg="add del replId">
          <pc:chgData name="Netzel, Lindsey A" userId="S::lindsey.netzel@vumc.org::28e4280a-b618-4cb9-8332-2a6b80d70bb8" providerId="AD" clId="Web-{49D6C810-11DB-4CB5-AC6F-D7B93BB7C699}" dt="2024-04-12T14:39:08.795" v="1"/>
          <pc:sldLayoutMkLst>
            <pc:docMk/>
            <pc:sldMasterMk cId="103739414" sldId="2147483672"/>
            <pc:sldLayoutMk cId="1325011726" sldId="2147483692"/>
          </pc:sldLayoutMkLst>
        </pc:sldLayoutChg>
      </pc:sldMasterChg>
    </pc:docChg>
  </pc:docChgLst>
  <pc:docChgLst>
    <pc:chgData name="Netzel, Lindsey A" userId="S::lindsey.netzel@vumc.org::28e4280a-b618-4cb9-8332-2a6b80d70bb8" providerId="AD" clId="Web-{810B5793-B77F-4EBF-AFBA-A0F95D44C06C}"/>
    <pc:docChg chg="addSld delSld">
      <pc:chgData name="Netzel, Lindsey A" userId="S::lindsey.netzel@vumc.org::28e4280a-b618-4cb9-8332-2a6b80d70bb8" providerId="AD" clId="Web-{810B5793-B77F-4EBF-AFBA-A0F95D44C06C}" dt="2024-07-10T19:59:30.481" v="4"/>
      <pc:docMkLst>
        <pc:docMk/>
      </pc:docMkLst>
      <pc:sldChg chg="add">
        <pc:chgData name="Netzel, Lindsey A" userId="S::lindsey.netzel@vumc.org::28e4280a-b618-4cb9-8332-2a6b80d70bb8" providerId="AD" clId="Web-{810B5793-B77F-4EBF-AFBA-A0F95D44C06C}" dt="2024-07-10T19:59:04.215" v="1"/>
        <pc:sldMkLst>
          <pc:docMk/>
          <pc:sldMk cId="331172793" sldId="284"/>
        </pc:sldMkLst>
      </pc:sldChg>
      <pc:sldChg chg="add del">
        <pc:chgData name="Netzel, Lindsey A" userId="S::lindsey.netzel@vumc.org::28e4280a-b618-4cb9-8332-2a6b80d70bb8" providerId="AD" clId="Web-{810B5793-B77F-4EBF-AFBA-A0F95D44C06C}" dt="2024-07-10T19:59:30.481" v="4"/>
        <pc:sldMkLst>
          <pc:docMk/>
          <pc:sldMk cId="744226078" sldId="291"/>
        </pc:sldMkLst>
      </pc:sldChg>
      <pc:sldMasterChg chg="addSldLayout delSldLayout">
        <pc:chgData name="Netzel, Lindsey A" userId="S::lindsey.netzel@vumc.org::28e4280a-b618-4cb9-8332-2a6b80d70bb8" providerId="AD" clId="Web-{810B5793-B77F-4EBF-AFBA-A0F95D44C06C}" dt="2024-07-10T19:59:26.247" v="3"/>
        <pc:sldMasterMkLst>
          <pc:docMk/>
          <pc:sldMasterMk cId="103739414" sldId="2147483672"/>
        </pc:sldMasterMkLst>
        <pc:sldLayoutChg chg="add del replId">
          <pc:chgData name="Netzel, Lindsey A" userId="S::lindsey.netzel@vumc.org::28e4280a-b618-4cb9-8332-2a6b80d70bb8" providerId="AD" clId="Web-{810B5793-B77F-4EBF-AFBA-A0F95D44C06C}" dt="2024-07-10T19:59:26.247" v="3"/>
          <pc:sldLayoutMkLst>
            <pc:docMk/>
            <pc:sldMasterMk cId="103739414" sldId="2147483672"/>
            <pc:sldLayoutMk cId="1842670472" sldId="2147483692"/>
          </pc:sldLayoutMkLst>
        </pc:sldLayoutChg>
      </pc:sldMasterChg>
    </pc:docChg>
  </pc:docChgLst>
</pc:chgInfo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9651D0-AAC4-4281-8E6A-0BE2622392BA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5FFD24-65F3-4EDE-A7A0-A1BE9E10EAE1}">
      <dgm:prSet/>
      <dgm:spPr/>
      <dgm:t>
        <a:bodyPr/>
        <a:lstStyle/>
        <a:p>
          <a:r>
            <a:rPr lang="en-US">
              <a:latin typeface="+mj-lt"/>
            </a:rPr>
            <a:t>Define the role and responsibilities of the unit-based Pressure Injury Prevention Champion</a:t>
          </a:r>
        </a:p>
      </dgm:t>
    </dgm:pt>
    <dgm:pt modelId="{53DF2D08-7BAA-4E81-9BBD-7746397CCA94}" type="parTrans" cxnId="{62DC26B7-09AA-4DDC-BA6D-078313C7909D}">
      <dgm:prSet/>
      <dgm:spPr/>
      <dgm:t>
        <a:bodyPr/>
        <a:lstStyle/>
        <a:p>
          <a:endParaRPr lang="en-US"/>
        </a:p>
      </dgm:t>
    </dgm:pt>
    <dgm:pt modelId="{864F897D-8F9F-4D43-922B-9DB7D4E8A47E}" type="sibTrans" cxnId="{62DC26B7-09AA-4DDC-BA6D-078313C7909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8F53255-1204-44DF-BF6E-F907990B1667}">
      <dgm:prSet/>
      <dgm:spPr/>
      <dgm:t>
        <a:bodyPr/>
        <a:lstStyle/>
        <a:p>
          <a:r>
            <a:rPr lang="en-US">
              <a:latin typeface="+mj-lt"/>
            </a:rPr>
            <a:t>Discuss the pathophysiology of a pressure injury, recognize potential causes, and identify patient populations at risk for developing a PI</a:t>
          </a:r>
        </a:p>
      </dgm:t>
    </dgm:pt>
    <dgm:pt modelId="{930D6E89-17EB-4E77-B90A-D24712DD5306}" type="parTrans" cxnId="{E1CB990A-5CDB-4474-B119-FF37A93D0ED3}">
      <dgm:prSet/>
      <dgm:spPr/>
      <dgm:t>
        <a:bodyPr/>
        <a:lstStyle/>
        <a:p>
          <a:endParaRPr lang="en-US"/>
        </a:p>
      </dgm:t>
    </dgm:pt>
    <dgm:pt modelId="{886D3B0F-C339-48B2-89C8-CDEA9811E3B3}" type="sibTrans" cxnId="{E1CB990A-5CDB-4474-B119-FF37A93D0ED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24F51C8-2E0B-4C3D-B63A-D117D16E30C3}">
      <dgm:prSet/>
      <dgm:spPr/>
      <dgm:t>
        <a:bodyPr/>
        <a:lstStyle/>
        <a:p>
          <a:r>
            <a:rPr lang="en-US">
              <a:latin typeface="+mj-lt"/>
            </a:rPr>
            <a:t>Discuss best practice for pressure injury prevention related to pressure and shear/friction reduction, moisture management, and surface pressure redistribution </a:t>
          </a:r>
        </a:p>
      </dgm:t>
    </dgm:pt>
    <dgm:pt modelId="{025EE70D-2684-4087-82C8-6439170E0790}" type="parTrans" cxnId="{521EDC7E-46C8-47D8-A6B2-AACEC82168A2}">
      <dgm:prSet/>
      <dgm:spPr/>
      <dgm:t>
        <a:bodyPr/>
        <a:lstStyle/>
        <a:p>
          <a:endParaRPr lang="en-US"/>
        </a:p>
      </dgm:t>
    </dgm:pt>
    <dgm:pt modelId="{64DF9F32-5D15-4392-8405-699886ED081C}" type="sibTrans" cxnId="{521EDC7E-46C8-47D8-A6B2-AACEC82168A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248014D-4A12-4EF2-9CE9-0C3FA9F6C36F}">
      <dgm:prSet/>
      <dgm:spPr/>
      <dgm:t>
        <a:bodyPr/>
        <a:lstStyle/>
        <a:p>
          <a:r>
            <a:rPr lang="en-US">
              <a:latin typeface="+mj-lt"/>
            </a:rPr>
            <a:t>Demonstrate and/or verbalize appropriate pressure injury prevention strategies based on the patient’s risk factors</a:t>
          </a:r>
        </a:p>
      </dgm:t>
    </dgm:pt>
    <dgm:pt modelId="{404DC110-2177-4659-852E-3511CD1370B0}" type="parTrans" cxnId="{4F874CF8-8184-40EA-A96A-ABCBAFA043F6}">
      <dgm:prSet/>
      <dgm:spPr/>
      <dgm:t>
        <a:bodyPr/>
        <a:lstStyle/>
        <a:p>
          <a:endParaRPr lang="en-US"/>
        </a:p>
      </dgm:t>
    </dgm:pt>
    <dgm:pt modelId="{400202A1-FC52-4E47-ABF4-2121C9A83E49}" type="sibTrans" cxnId="{4F874CF8-8184-40EA-A96A-ABCBAFA043F6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8138DAE4-4FE6-4A95-95BC-AA9E42A4AFA2}">
      <dgm:prSet/>
      <dgm:spPr/>
      <dgm:t>
        <a:bodyPr/>
        <a:lstStyle/>
        <a:p>
          <a:r>
            <a:rPr lang="en-US">
              <a:latin typeface="+mj-lt"/>
            </a:rPr>
            <a:t>Discuss pressure injury risk assessment and prevention  documentation requirements</a:t>
          </a:r>
        </a:p>
      </dgm:t>
    </dgm:pt>
    <dgm:pt modelId="{AA7597F3-4696-42E4-A4E8-F3C2EEC3BC71}" type="parTrans" cxnId="{0443BD4E-D4F4-4D6A-B289-907F66958E26}">
      <dgm:prSet/>
      <dgm:spPr/>
      <dgm:t>
        <a:bodyPr/>
        <a:lstStyle/>
        <a:p>
          <a:endParaRPr lang="en-US"/>
        </a:p>
      </dgm:t>
    </dgm:pt>
    <dgm:pt modelId="{05B41358-C9C0-4690-8BAB-D66013F181B5}" type="sibTrans" cxnId="{0443BD4E-D4F4-4D6A-B289-907F66958E26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AE0C3891-D5C7-423F-BA3D-C304A6E2D469}" type="pres">
      <dgm:prSet presAssocID="{CA9651D0-AAC4-4281-8E6A-0BE2622392BA}" presName="linearFlow" presStyleCnt="0">
        <dgm:presLayoutVars>
          <dgm:dir/>
          <dgm:animLvl val="lvl"/>
          <dgm:resizeHandles val="exact"/>
        </dgm:presLayoutVars>
      </dgm:prSet>
      <dgm:spPr/>
    </dgm:pt>
    <dgm:pt modelId="{974AEFE7-E332-4620-B6FB-7E9A3EF3444C}" type="pres">
      <dgm:prSet presAssocID="{355FFD24-65F3-4EDE-A7A0-A1BE9E10EAE1}" presName="compositeNode" presStyleCnt="0"/>
      <dgm:spPr/>
    </dgm:pt>
    <dgm:pt modelId="{A35F29BC-2892-4AC7-9A81-17D80BEBEBEB}" type="pres">
      <dgm:prSet presAssocID="{355FFD24-65F3-4EDE-A7A0-A1BE9E10EAE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2D27DB6-CC29-42E7-AD42-96C7C441D691}" type="pres">
      <dgm:prSet presAssocID="{355FFD24-65F3-4EDE-A7A0-A1BE9E10EAE1}" presName="parSh" presStyleCnt="0"/>
      <dgm:spPr/>
    </dgm:pt>
    <dgm:pt modelId="{18D05FCA-CCB1-4239-984A-B3C468C893AA}" type="pres">
      <dgm:prSet presAssocID="{355FFD24-65F3-4EDE-A7A0-A1BE9E10EAE1}" presName="lineNode" presStyleLbl="alignAccFollowNode1" presStyleIdx="0" presStyleCnt="15"/>
      <dgm:spPr/>
    </dgm:pt>
    <dgm:pt modelId="{32A58A32-3A58-46BF-8D43-BC1A8A2620DD}" type="pres">
      <dgm:prSet presAssocID="{355FFD24-65F3-4EDE-A7A0-A1BE9E10EAE1}" presName="lineArrowNode" presStyleLbl="alignAccFollowNode1" presStyleIdx="1" presStyleCnt="15"/>
      <dgm:spPr/>
    </dgm:pt>
    <dgm:pt modelId="{4CAA9BF7-B9A2-49D9-9A80-88A4207DA566}" type="pres">
      <dgm:prSet presAssocID="{864F897D-8F9F-4D43-922B-9DB7D4E8A47E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4C5AA7A1-B4A6-4EB5-AA2D-72FD684540C0}" type="pres">
      <dgm:prSet presAssocID="{864F897D-8F9F-4D43-922B-9DB7D4E8A47E}" presName="spacerBetweenCircleAndCallout" presStyleCnt="0">
        <dgm:presLayoutVars/>
      </dgm:prSet>
      <dgm:spPr/>
    </dgm:pt>
    <dgm:pt modelId="{7C3255D6-50A8-4E60-8EBC-030B09F76BB9}" type="pres">
      <dgm:prSet presAssocID="{355FFD24-65F3-4EDE-A7A0-A1BE9E10EAE1}" presName="nodeText" presStyleLbl="alignAccFollowNode1" presStyleIdx="2" presStyleCnt="15">
        <dgm:presLayoutVars>
          <dgm:bulletEnabled val="1"/>
        </dgm:presLayoutVars>
      </dgm:prSet>
      <dgm:spPr/>
    </dgm:pt>
    <dgm:pt modelId="{4BD7BA0E-85C8-4398-9AE0-971EE2503E78}" type="pres">
      <dgm:prSet presAssocID="{864F897D-8F9F-4D43-922B-9DB7D4E8A47E}" presName="sibTransComposite" presStyleCnt="0"/>
      <dgm:spPr/>
    </dgm:pt>
    <dgm:pt modelId="{8A45165C-6C2D-48D7-A7E5-763FCC587EAB}" type="pres">
      <dgm:prSet presAssocID="{18F53255-1204-44DF-BF6E-F907990B1667}" presName="compositeNode" presStyleCnt="0"/>
      <dgm:spPr/>
    </dgm:pt>
    <dgm:pt modelId="{EAF7A2D4-002A-4AE0-A9D9-3706F3B2DC38}" type="pres">
      <dgm:prSet presAssocID="{18F53255-1204-44DF-BF6E-F907990B166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FCBD54E-BA2F-45E5-A143-DA03DB3A4EB4}" type="pres">
      <dgm:prSet presAssocID="{18F53255-1204-44DF-BF6E-F907990B1667}" presName="parSh" presStyleCnt="0"/>
      <dgm:spPr/>
    </dgm:pt>
    <dgm:pt modelId="{8C042BB0-1530-4BE0-BC09-7F2F9EF28ED9}" type="pres">
      <dgm:prSet presAssocID="{18F53255-1204-44DF-BF6E-F907990B1667}" presName="lineNode" presStyleLbl="alignAccFollowNode1" presStyleIdx="3" presStyleCnt="15"/>
      <dgm:spPr/>
    </dgm:pt>
    <dgm:pt modelId="{9620C896-F471-4C2A-A956-82A68C59E81C}" type="pres">
      <dgm:prSet presAssocID="{18F53255-1204-44DF-BF6E-F907990B1667}" presName="lineArrowNode" presStyleLbl="alignAccFollowNode1" presStyleIdx="4" presStyleCnt="15"/>
      <dgm:spPr/>
    </dgm:pt>
    <dgm:pt modelId="{44E8DA89-4157-4A45-BCB9-48C247807860}" type="pres">
      <dgm:prSet presAssocID="{886D3B0F-C339-48B2-89C8-CDEA9811E3B3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8768FBE9-FE79-4E9C-B2C7-7AEF7907FA87}" type="pres">
      <dgm:prSet presAssocID="{886D3B0F-C339-48B2-89C8-CDEA9811E3B3}" presName="spacerBetweenCircleAndCallout" presStyleCnt="0">
        <dgm:presLayoutVars/>
      </dgm:prSet>
      <dgm:spPr/>
    </dgm:pt>
    <dgm:pt modelId="{FC700E2E-CBFA-4BC3-B9FA-2A92A8249A80}" type="pres">
      <dgm:prSet presAssocID="{18F53255-1204-44DF-BF6E-F907990B1667}" presName="nodeText" presStyleLbl="alignAccFollowNode1" presStyleIdx="5" presStyleCnt="15">
        <dgm:presLayoutVars>
          <dgm:bulletEnabled val="1"/>
        </dgm:presLayoutVars>
      </dgm:prSet>
      <dgm:spPr/>
    </dgm:pt>
    <dgm:pt modelId="{2B02C812-22B0-4262-8829-18359E7E40C3}" type="pres">
      <dgm:prSet presAssocID="{886D3B0F-C339-48B2-89C8-CDEA9811E3B3}" presName="sibTransComposite" presStyleCnt="0"/>
      <dgm:spPr/>
    </dgm:pt>
    <dgm:pt modelId="{1B0A16B6-38EF-4435-A08D-8A824F7017C4}" type="pres">
      <dgm:prSet presAssocID="{E24F51C8-2E0B-4C3D-B63A-D117D16E30C3}" presName="compositeNode" presStyleCnt="0"/>
      <dgm:spPr/>
    </dgm:pt>
    <dgm:pt modelId="{C83D04AC-839D-4C76-8789-1E7D30271D75}" type="pres">
      <dgm:prSet presAssocID="{E24F51C8-2E0B-4C3D-B63A-D117D16E30C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E398AEC-4FBC-4E82-B23C-7330BE48F0D7}" type="pres">
      <dgm:prSet presAssocID="{E24F51C8-2E0B-4C3D-B63A-D117D16E30C3}" presName="parSh" presStyleCnt="0"/>
      <dgm:spPr/>
    </dgm:pt>
    <dgm:pt modelId="{BCE5B165-55A6-4089-96A0-B66C109F7E8B}" type="pres">
      <dgm:prSet presAssocID="{E24F51C8-2E0B-4C3D-B63A-D117D16E30C3}" presName="lineNode" presStyleLbl="alignAccFollowNode1" presStyleIdx="6" presStyleCnt="15"/>
      <dgm:spPr/>
    </dgm:pt>
    <dgm:pt modelId="{7808A14F-B5D4-4DBE-A8A2-0213A16A9887}" type="pres">
      <dgm:prSet presAssocID="{E24F51C8-2E0B-4C3D-B63A-D117D16E30C3}" presName="lineArrowNode" presStyleLbl="alignAccFollowNode1" presStyleIdx="7" presStyleCnt="15"/>
      <dgm:spPr/>
    </dgm:pt>
    <dgm:pt modelId="{071D91F2-7534-4BCF-A6F9-56E0AD0DD78D}" type="pres">
      <dgm:prSet presAssocID="{64DF9F32-5D15-4392-8405-699886ED081C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B288098F-9532-4E93-828A-DF712D6C395A}" type="pres">
      <dgm:prSet presAssocID="{64DF9F32-5D15-4392-8405-699886ED081C}" presName="spacerBetweenCircleAndCallout" presStyleCnt="0">
        <dgm:presLayoutVars/>
      </dgm:prSet>
      <dgm:spPr/>
    </dgm:pt>
    <dgm:pt modelId="{6A89D6F9-E239-4968-8762-6108907F8D37}" type="pres">
      <dgm:prSet presAssocID="{E24F51C8-2E0B-4C3D-B63A-D117D16E30C3}" presName="nodeText" presStyleLbl="alignAccFollowNode1" presStyleIdx="8" presStyleCnt="15" custScaleX="102937">
        <dgm:presLayoutVars>
          <dgm:bulletEnabled val="1"/>
        </dgm:presLayoutVars>
      </dgm:prSet>
      <dgm:spPr/>
    </dgm:pt>
    <dgm:pt modelId="{CD518CD0-99D1-4EEF-AD5B-06BDEEFBC16D}" type="pres">
      <dgm:prSet presAssocID="{64DF9F32-5D15-4392-8405-699886ED081C}" presName="sibTransComposite" presStyleCnt="0"/>
      <dgm:spPr/>
    </dgm:pt>
    <dgm:pt modelId="{1E5B04F2-8636-40A2-980D-5B15E15CD8D1}" type="pres">
      <dgm:prSet presAssocID="{8138DAE4-4FE6-4A95-95BC-AA9E42A4AFA2}" presName="compositeNode" presStyleCnt="0"/>
      <dgm:spPr/>
    </dgm:pt>
    <dgm:pt modelId="{8FA5AF96-7582-4756-979B-6E05E7BE79B3}" type="pres">
      <dgm:prSet presAssocID="{8138DAE4-4FE6-4A95-95BC-AA9E42A4AFA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E796A3B-E1D3-41B4-8036-3567840F146B}" type="pres">
      <dgm:prSet presAssocID="{8138DAE4-4FE6-4A95-95BC-AA9E42A4AFA2}" presName="parSh" presStyleCnt="0"/>
      <dgm:spPr/>
    </dgm:pt>
    <dgm:pt modelId="{8D302A41-C907-4964-8AAC-4575CFF61A83}" type="pres">
      <dgm:prSet presAssocID="{8138DAE4-4FE6-4A95-95BC-AA9E42A4AFA2}" presName="lineNode" presStyleLbl="alignAccFollowNode1" presStyleIdx="9" presStyleCnt="15"/>
      <dgm:spPr/>
    </dgm:pt>
    <dgm:pt modelId="{7B0E3DFE-76F9-4027-92BE-F5C85C092484}" type="pres">
      <dgm:prSet presAssocID="{8138DAE4-4FE6-4A95-95BC-AA9E42A4AFA2}" presName="lineArrowNode" presStyleLbl="alignAccFollowNode1" presStyleIdx="10" presStyleCnt="15"/>
      <dgm:spPr/>
    </dgm:pt>
    <dgm:pt modelId="{05C0BEC9-8EB9-4028-BAB6-7DA25078D016}" type="pres">
      <dgm:prSet presAssocID="{05B41358-C9C0-4690-8BAB-D66013F181B5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0DA3125E-075F-4902-A9C5-E1F75804E20F}" type="pres">
      <dgm:prSet presAssocID="{05B41358-C9C0-4690-8BAB-D66013F181B5}" presName="spacerBetweenCircleAndCallout" presStyleCnt="0">
        <dgm:presLayoutVars/>
      </dgm:prSet>
      <dgm:spPr/>
    </dgm:pt>
    <dgm:pt modelId="{969C3F5C-539B-4F99-97BA-32A15A1B0451}" type="pres">
      <dgm:prSet presAssocID="{8138DAE4-4FE6-4A95-95BC-AA9E42A4AFA2}" presName="nodeText" presStyleLbl="alignAccFollowNode1" presStyleIdx="11" presStyleCnt="15">
        <dgm:presLayoutVars>
          <dgm:bulletEnabled val="1"/>
        </dgm:presLayoutVars>
      </dgm:prSet>
      <dgm:spPr/>
    </dgm:pt>
    <dgm:pt modelId="{7BA45143-3B5C-4C01-A76E-B117D59BF72E}" type="pres">
      <dgm:prSet presAssocID="{05B41358-C9C0-4690-8BAB-D66013F181B5}" presName="sibTransComposite" presStyleCnt="0"/>
      <dgm:spPr/>
    </dgm:pt>
    <dgm:pt modelId="{86A9C7A9-1427-4430-84FB-D6015410A8FD}" type="pres">
      <dgm:prSet presAssocID="{1248014D-4A12-4EF2-9CE9-0C3FA9F6C36F}" presName="compositeNode" presStyleCnt="0"/>
      <dgm:spPr/>
    </dgm:pt>
    <dgm:pt modelId="{6D76211B-A1B9-4429-A2F5-CED7094C69AC}" type="pres">
      <dgm:prSet presAssocID="{1248014D-4A12-4EF2-9CE9-0C3FA9F6C36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C4B442E-266D-4368-B1B7-0C62B47EBF77}" type="pres">
      <dgm:prSet presAssocID="{1248014D-4A12-4EF2-9CE9-0C3FA9F6C36F}" presName="parSh" presStyleCnt="0"/>
      <dgm:spPr/>
    </dgm:pt>
    <dgm:pt modelId="{A5723FAC-922D-40CA-AEEF-311EEE69AFB2}" type="pres">
      <dgm:prSet presAssocID="{1248014D-4A12-4EF2-9CE9-0C3FA9F6C36F}" presName="lineNode" presStyleLbl="alignAccFollowNode1" presStyleIdx="12" presStyleCnt="15"/>
      <dgm:spPr/>
    </dgm:pt>
    <dgm:pt modelId="{79A4571E-A0E0-4934-BF3C-A23BA08CCCFD}" type="pres">
      <dgm:prSet presAssocID="{1248014D-4A12-4EF2-9CE9-0C3FA9F6C36F}" presName="lineArrowNode" presStyleLbl="alignAccFollowNode1" presStyleIdx="13" presStyleCnt="15"/>
      <dgm:spPr/>
    </dgm:pt>
    <dgm:pt modelId="{9EA9490C-CAD8-45C2-827D-788251C93E9F}" type="pres">
      <dgm:prSet presAssocID="{400202A1-FC52-4E47-ABF4-2121C9A83E49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73EE2D76-CE8B-4DB2-90E0-361E4F30CF42}" type="pres">
      <dgm:prSet presAssocID="{400202A1-FC52-4E47-ABF4-2121C9A83E49}" presName="spacerBetweenCircleAndCallout" presStyleCnt="0">
        <dgm:presLayoutVars/>
      </dgm:prSet>
      <dgm:spPr/>
    </dgm:pt>
    <dgm:pt modelId="{FAE84069-FB2B-4DF8-BADD-F45969479129}" type="pres">
      <dgm:prSet presAssocID="{1248014D-4A12-4EF2-9CE9-0C3FA9F6C36F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F1CED309-BEEC-4857-9CE9-E06ACE6B91C6}" type="presOf" srcId="{886D3B0F-C339-48B2-89C8-CDEA9811E3B3}" destId="{44E8DA89-4157-4A45-BCB9-48C247807860}" srcOrd="0" destOrd="0" presId="urn:microsoft.com/office/officeart/2016/7/layout/LinearArrowProcessNumbered"/>
    <dgm:cxn modelId="{E1CB990A-5CDB-4474-B119-FF37A93D0ED3}" srcId="{CA9651D0-AAC4-4281-8E6A-0BE2622392BA}" destId="{18F53255-1204-44DF-BF6E-F907990B1667}" srcOrd="1" destOrd="0" parTransId="{930D6E89-17EB-4E77-B90A-D24712DD5306}" sibTransId="{886D3B0F-C339-48B2-89C8-CDEA9811E3B3}"/>
    <dgm:cxn modelId="{81BCF61B-3E71-4AFE-A9B4-5955A9952551}" type="presOf" srcId="{1248014D-4A12-4EF2-9CE9-0C3FA9F6C36F}" destId="{FAE84069-FB2B-4DF8-BADD-F45969479129}" srcOrd="0" destOrd="0" presId="urn:microsoft.com/office/officeart/2016/7/layout/LinearArrowProcessNumbered"/>
    <dgm:cxn modelId="{E272D837-615B-4F4E-A765-D00FF82D0981}" type="presOf" srcId="{E24F51C8-2E0B-4C3D-B63A-D117D16E30C3}" destId="{6A89D6F9-E239-4968-8762-6108907F8D37}" srcOrd="0" destOrd="0" presId="urn:microsoft.com/office/officeart/2016/7/layout/LinearArrowProcessNumbered"/>
    <dgm:cxn modelId="{0443BD4E-D4F4-4D6A-B289-907F66958E26}" srcId="{CA9651D0-AAC4-4281-8E6A-0BE2622392BA}" destId="{8138DAE4-4FE6-4A95-95BC-AA9E42A4AFA2}" srcOrd="3" destOrd="0" parTransId="{AA7597F3-4696-42E4-A4E8-F3C2EEC3BC71}" sibTransId="{05B41358-C9C0-4690-8BAB-D66013F181B5}"/>
    <dgm:cxn modelId="{244A5F53-EFF3-49B0-80A4-27E1D6CE6259}" type="presOf" srcId="{64DF9F32-5D15-4392-8405-699886ED081C}" destId="{071D91F2-7534-4BCF-A6F9-56E0AD0DD78D}" srcOrd="0" destOrd="0" presId="urn:microsoft.com/office/officeart/2016/7/layout/LinearArrowProcessNumbered"/>
    <dgm:cxn modelId="{521EDC7E-46C8-47D8-A6B2-AACEC82168A2}" srcId="{CA9651D0-AAC4-4281-8E6A-0BE2622392BA}" destId="{E24F51C8-2E0B-4C3D-B63A-D117D16E30C3}" srcOrd="2" destOrd="0" parTransId="{025EE70D-2684-4087-82C8-6439170E0790}" sibTransId="{64DF9F32-5D15-4392-8405-699886ED081C}"/>
    <dgm:cxn modelId="{E08E3D99-DAB0-416E-B83B-194AA4515A83}" type="presOf" srcId="{864F897D-8F9F-4D43-922B-9DB7D4E8A47E}" destId="{4CAA9BF7-B9A2-49D9-9A80-88A4207DA566}" srcOrd="0" destOrd="0" presId="urn:microsoft.com/office/officeart/2016/7/layout/LinearArrowProcessNumbered"/>
    <dgm:cxn modelId="{9D96219A-152C-4B5D-9678-C1BF9CD6571A}" type="presOf" srcId="{8138DAE4-4FE6-4A95-95BC-AA9E42A4AFA2}" destId="{969C3F5C-539B-4F99-97BA-32A15A1B0451}" srcOrd="0" destOrd="0" presId="urn:microsoft.com/office/officeart/2016/7/layout/LinearArrowProcessNumbered"/>
    <dgm:cxn modelId="{20F8F9A0-BC56-452C-9474-F518B95A6B36}" type="presOf" srcId="{05B41358-C9C0-4690-8BAB-D66013F181B5}" destId="{05C0BEC9-8EB9-4028-BAB6-7DA25078D016}" srcOrd="0" destOrd="0" presId="urn:microsoft.com/office/officeart/2016/7/layout/LinearArrowProcessNumbered"/>
    <dgm:cxn modelId="{62DC26B7-09AA-4DDC-BA6D-078313C7909D}" srcId="{CA9651D0-AAC4-4281-8E6A-0BE2622392BA}" destId="{355FFD24-65F3-4EDE-A7A0-A1BE9E10EAE1}" srcOrd="0" destOrd="0" parTransId="{53DF2D08-7BAA-4E81-9BBD-7746397CCA94}" sibTransId="{864F897D-8F9F-4D43-922B-9DB7D4E8A47E}"/>
    <dgm:cxn modelId="{DEE85DD1-71CE-4AFD-82B9-FFC8EF6DC77D}" type="presOf" srcId="{18F53255-1204-44DF-BF6E-F907990B1667}" destId="{FC700E2E-CBFA-4BC3-B9FA-2A92A8249A80}" srcOrd="0" destOrd="0" presId="urn:microsoft.com/office/officeart/2016/7/layout/LinearArrowProcessNumbered"/>
    <dgm:cxn modelId="{A0857EE7-3A2E-417C-B6C3-FD9B41C0C033}" type="presOf" srcId="{CA9651D0-AAC4-4281-8E6A-0BE2622392BA}" destId="{AE0C3891-D5C7-423F-BA3D-C304A6E2D469}" srcOrd="0" destOrd="0" presId="urn:microsoft.com/office/officeart/2016/7/layout/LinearArrowProcessNumbered"/>
    <dgm:cxn modelId="{F62D15E9-88DF-4846-B80E-6CD4B77F8845}" type="presOf" srcId="{400202A1-FC52-4E47-ABF4-2121C9A83E49}" destId="{9EA9490C-CAD8-45C2-827D-788251C93E9F}" srcOrd="0" destOrd="0" presId="urn:microsoft.com/office/officeart/2016/7/layout/LinearArrowProcessNumbered"/>
    <dgm:cxn modelId="{4FDA17F5-6944-4348-9AC0-9FCDD73C9733}" type="presOf" srcId="{355FFD24-65F3-4EDE-A7A0-A1BE9E10EAE1}" destId="{7C3255D6-50A8-4E60-8EBC-030B09F76BB9}" srcOrd="0" destOrd="0" presId="urn:microsoft.com/office/officeart/2016/7/layout/LinearArrowProcessNumbered"/>
    <dgm:cxn modelId="{4F874CF8-8184-40EA-A96A-ABCBAFA043F6}" srcId="{CA9651D0-AAC4-4281-8E6A-0BE2622392BA}" destId="{1248014D-4A12-4EF2-9CE9-0C3FA9F6C36F}" srcOrd="4" destOrd="0" parTransId="{404DC110-2177-4659-852E-3511CD1370B0}" sibTransId="{400202A1-FC52-4E47-ABF4-2121C9A83E49}"/>
    <dgm:cxn modelId="{0D0A1408-AE2E-4ADA-805D-D22062471D1D}" type="presParOf" srcId="{AE0C3891-D5C7-423F-BA3D-C304A6E2D469}" destId="{974AEFE7-E332-4620-B6FB-7E9A3EF3444C}" srcOrd="0" destOrd="0" presId="urn:microsoft.com/office/officeart/2016/7/layout/LinearArrowProcessNumbered"/>
    <dgm:cxn modelId="{D4476E2B-676E-425E-A330-FF304DE759DE}" type="presParOf" srcId="{974AEFE7-E332-4620-B6FB-7E9A3EF3444C}" destId="{A35F29BC-2892-4AC7-9A81-17D80BEBEBEB}" srcOrd="0" destOrd="0" presId="urn:microsoft.com/office/officeart/2016/7/layout/LinearArrowProcessNumbered"/>
    <dgm:cxn modelId="{93313520-F65B-4A21-ABB3-EA4948F9D438}" type="presParOf" srcId="{974AEFE7-E332-4620-B6FB-7E9A3EF3444C}" destId="{B2D27DB6-CC29-42E7-AD42-96C7C441D691}" srcOrd="1" destOrd="0" presId="urn:microsoft.com/office/officeart/2016/7/layout/LinearArrowProcessNumbered"/>
    <dgm:cxn modelId="{025BAE2A-8B5D-43BF-B433-3C7EB6017A2A}" type="presParOf" srcId="{B2D27DB6-CC29-42E7-AD42-96C7C441D691}" destId="{18D05FCA-CCB1-4239-984A-B3C468C893AA}" srcOrd="0" destOrd="0" presId="urn:microsoft.com/office/officeart/2016/7/layout/LinearArrowProcessNumbered"/>
    <dgm:cxn modelId="{0F61BEE3-24B9-494E-AAB9-09C6F084F6FC}" type="presParOf" srcId="{B2D27DB6-CC29-42E7-AD42-96C7C441D691}" destId="{32A58A32-3A58-46BF-8D43-BC1A8A2620DD}" srcOrd="1" destOrd="0" presId="urn:microsoft.com/office/officeart/2016/7/layout/LinearArrowProcessNumbered"/>
    <dgm:cxn modelId="{EFD0BD85-C9BB-4F85-AB27-565A1B3D8482}" type="presParOf" srcId="{B2D27DB6-CC29-42E7-AD42-96C7C441D691}" destId="{4CAA9BF7-B9A2-49D9-9A80-88A4207DA566}" srcOrd="2" destOrd="0" presId="urn:microsoft.com/office/officeart/2016/7/layout/LinearArrowProcessNumbered"/>
    <dgm:cxn modelId="{D7716BF5-9E7F-4B86-A607-1E18ABA05B12}" type="presParOf" srcId="{B2D27DB6-CC29-42E7-AD42-96C7C441D691}" destId="{4C5AA7A1-B4A6-4EB5-AA2D-72FD684540C0}" srcOrd="3" destOrd="0" presId="urn:microsoft.com/office/officeart/2016/7/layout/LinearArrowProcessNumbered"/>
    <dgm:cxn modelId="{27DAEF8B-F5F7-47DF-86B4-68BE19140ADF}" type="presParOf" srcId="{974AEFE7-E332-4620-B6FB-7E9A3EF3444C}" destId="{7C3255D6-50A8-4E60-8EBC-030B09F76BB9}" srcOrd="2" destOrd="0" presId="urn:microsoft.com/office/officeart/2016/7/layout/LinearArrowProcessNumbered"/>
    <dgm:cxn modelId="{6E05FB60-4099-49AD-ADB6-652A6830E06B}" type="presParOf" srcId="{AE0C3891-D5C7-423F-BA3D-C304A6E2D469}" destId="{4BD7BA0E-85C8-4398-9AE0-971EE2503E78}" srcOrd="1" destOrd="0" presId="urn:microsoft.com/office/officeart/2016/7/layout/LinearArrowProcessNumbered"/>
    <dgm:cxn modelId="{B70A5ECF-42EB-45BA-9758-029C8984D755}" type="presParOf" srcId="{AE0C3891-D5C7-423F-BA3D-C304A6E2D469}" destId="{8A45165C-6C2D-48D7-A7E5-763FCC587EAB}" srcOrd="2" destOrd="0" presId="urn:microsoft.com/office/officeart/2016/7/layout/LinearArrowProcessNumbered"/>
    <dgm:cxn modelId="{9213C696-DBE6-48E8-ACCA-485762DEEF11}" type="presParOf" srcId="{8A45165C-6C2D-48D7-A7E5-763FCC587EAB}" destId="{EAF7A2D4-002A-4AE0-A9D9-3706F3B2DC38}" srcOrd="0" destOrd="0" presId="urn:microsoft.com/office/officeart/2016/7/layout/LinearArrowProcessNumbered"/>
    <dgm:cxn modelId="{6A298F12-D6AA-47BA-A284-596E91192B37}" type="presParOf" srcId="{8A45165C-6C2D-48D7-A7E5-763FCC587EAB}" destId="{DFCBD54E-BA2F-45E5-A143-DA03DB3A4EB4}" srcOrd="1" destOrd="0" presId="urn:microsoft.com/office/officeart/2016/7/layout/LinearArrowProcessNumbered"/>
    <dgm:cxn modelId="{F973BD75-2623-4FB2-AA7A-07912FD428D9}" type="presParOf" srcId="{DFCBD54E-BA2F-45E5-A143-DA03DB3A4EB4}" destId="{8C042BB0-1530-4BE0-BC09-7F2F9EF28ED9}" srcOrd="0" destOrd="0" presId="urn:microsoft.com/office/officeart/2016/7/layout/LinearArrowProcessNumbered"/>
    <dgm:cxn modelId="{0100993F-ED92-4756-AA6C-21E8F3D57F0D}" type="presParOf" srcId="{DFCBD54E-BA2F-45E5-A143-DA03DB3A4EB4}" destId="{9620C896-F471-4C2A-A956-82A68C59E81C}" srcOrd="1" destOrd="0" presId="urn:microsoft.com/office/officeart/2016/7/layout/LinearArrowProcessNumbered"/>
    <dgm:cxn modelId="{59C587DD-F3B0-43AA-878A-31F8956F9BD4}" type="presParOf" srcId="{DFCBD54E-BA2F-45E5-A143-DA03DB3A4EB4}" destId="{44E8DA89-4157-4A45-BCB9-48C247807860}" srcOrd="2" destOrd="0" presId="urn:microsoft.com/office/officeart/2016/7/layout/LinearArrowProcessNumbered"/>
    <dgm:cxn modelId="{261E7634-928B-4D79-8665-8C28235504B4}" type="presParOf" srcId="{DFCBD54E-BA2F-45E5-A143-DA03DB3A4EB4}" destId="{8768FBE9-FE79-4E9C-B2C7-7AEF7907FA87}" srcOrd="3" destOrd="0" presId="urn:microsoft.com/office/officeart/2016/7/layout/LinearArrowProcessNumbered"/>
    <dgm:cxn modelId="{35F6EF03-F245-4A89-A02D-1366BAE7B5C8}" type="presParOf" srcId="{8A45165C-6C2D-48D7-A7E5-763FCC587EAB}" destId="{FC700E2E-CBFA-4BC3-B9FA-2A92A8249A80}" srcOrd="2" destOrd="0" presId="urn:microsoft.com/office/officeart/2016/7/layout/LinearArrowProcessNumbered"/>
    <dgm:cxn modelId="{95FABDB6-21F8-4F49-B04F-0B8495A67101}" type="presParOf" srcId="{AE0C3891-D5C7-423F-BA3D-C304A6E2D469}" destId="{2B02C812-22B0-4262-8829-18359E7E40C3}" srcOrd="3" destOrd="0" presId="urn:microsoft.com/office/officeart/2016/7/layout/LinearArrowProcessNumbered"/>
    <dgm:cxn modelId="{48FEA51D-2516-40CE-8D58-52930AFA71AB}" type="presParOf" srcId="{AE0C3891-D5C7-423F-BA3D-C304A6E2D469}" destId="{1B0A16B6-38EF-4435-A08D-8A824F7017C4}" srcOrd="4" destOrd="0" presId="urn:microsoft.com/office/officeart/2016/7/layout/LinearArrowProcessNumbered"/>
    <dgm:cxn modelId="{F63411F6-7A37-4720-8E84-6F782A4DE582}" type="presParOf" srcId="{1B0A16B6-38EF-4435-A08D-8A824F7017C4}" destId="{C83D04AC-839D-4C76-8789-1E7D30271D75}" srcOrd="0" destOrd="0" presId="urn:microsoft.com/office/officeart/2016/7/layout/LinearArrowProcessNumbered"/>
    <dgm:cxn modelId="{D6E15AEC-77AC-4667-A6CD-9779B18F71E1}" type="presParOf" srcId="{1B0A16B6-38EF-4435-A08D-8A824F7017C4}" destId="{8E398AEC-4FBC-4E82-B23C-7330BE48F0D7}" srcOrd="1" destOrd="0" presId="urn:microsoft.com/office/officeart/2016/7/layout/LinearArrowProcessNumbered"/>
    <dgm:cxn modelId="{888C1AC8-4EA6-4A7E-A859-48E90714EACD}" type="presParOf" srcId="{8E398AEC-4FBC-4E82-B23C-7330BE48F0D7}" destId="{BCE5B165-55A6-4089-96A0-B66C109F7E8B}" srcOrd="0" destOrd="0" presId="urn:microsoft.com/office/officeart/2016/7/layout/LinearArrowProcessNumbered"/>
    <dgm:cxn modelId="{A7AC2607-9D9E-4C6B-9A61-F2CFC4FE8FB0}" type="presParOf" srcId="{8E398AEC-4FBC-4E82-B23C-7330BE48F0D7}" destId="{7808A14F-B5D4-4DBE-A8A2-0213A16A9887}" srcOrd="1" destOrd="0" presId="urn:microsoft.com/office/officeart/2016/7/layout/LinearArrowProcessNumbered"/>
    <dgm:cxn modelId="{232AC02C-0833-49D3-9086-585E9C36300D}" type="presParOf" srcId="{8E398AEC-4FBC-4E82-B23C-7330BE48F0D7}" destId="{071D91F2-7534-4BCF-A6F9-56E0AD0DD78D}" srcOrd="2" destOrd="0" presId="urn:microsoft.com/office/officeart/2016/7/layout/LinearArrowProcessNumbered"/>
    <dgm:cxn modelId="{312F2329-4D7F-448C-A818-5F28121B0F1D}" type="presParOf" srcId="{8E398AEC-4FBC-4E82-B23C-7330BE48F0D7}" destId="{B288098F-9532-4E93-828A-DF712D6C395A}" srcOrd="3" destOrd="0" presId="urn:microsoft.com/office/officeart/2016/7/layout/LinearArrowProcessNumbered"/>
    <dgm:cxn modelId="{050725A6-9154-488D-9427-AEE0F7C864AE}" type="presParOf" srcId="{1B0A16B6-38EF-4435-A08D-8A824F7017C4}" destId="{6A89D6F9-E239-4968-8762-6108907F8D37}" srcOrd="2" destOrd="0" presId="urn:microsoft.com/office/officeart/2016/7/layout/LinearArrowProcessNumbered"/>
    <dgm:cxn modelId="{5EC7F434-C7E2-4258-89C0-A1A3AED4EF4A}" type="presParOf" srcId="{AE0C3891-D5C7-423F-BA3D-C304A6E2D469}" destId="{CD518CD0-99D1-4EEF-AD5B-06BDEEFBC16D}" srcOrd="5" destOrd="0" presId="urn:microsoft.com/office/officeart/2016/7/layout/LinearArrowProcessNumbered"/>
    <dgm:cxn modelId="{98AD642E-ECB1-4B4A-B299-DCA14DD3DD35}" type="presParOf" srcId="{AE0C3891-D5C7-423F-BA3D-C304A6E2D469}" destId="{1E5B04F2-8636-40A2-980D-5B15E15CD8D1}" srcOrd="6" destOrd="0" presId="urn:microsoft.com/office/officeart/2016/7/layout/LinearArrowProcessNumbered"/>
    <dgm:cxn modelId="{DC6445E5-240A-49DE-AE94-F45AD1150837}" type="presParOf" srcId="{1E5B04F2-8636-40A2-980D-5B15E15CD8D1}" destId="{8FA5AF96-7582-4756-979B-6E05E7BE79B3}" srcOrd="0" destOrd="0" presId="urn:microsoft.com/office/officeart/2016/7/layout/LinearArrowProcessNumbered"/>
    <dgm:cxn modelId="{7E807B26-1235-4EE6-910E-ABC1C3051B2E}" type="presParOf" srcId="{1E5B04F2-8636-40A2-980D-5B15E15CD8D1}" destId="{0E796A3B-E1D3-41B4-8036-3567840F146B}" srcOrd="1" destOrd="0" presId="urn:microsoft.com/office/officeart/2016/7/layout/LinearArrowProcessNumbered"/>
    <dgm:cxn modelId="{C85F70F5-CECF-4DB3-B6F6-C6ECE4A1CE1D}" type="presParOf" srcId="{0E796A3B-E1D3-41B4-8036-3567840F146B}" destId="{8D302A41-C907-4964-8AAC-4575CFF61A83}" srcOrd="0" destOrd="0" presId="urn:microsoft.com/office/officeart/2016/7/layout/LinearArrowProcessNumbered"/>
    <dgm:cxn modelId="{6FB8E76E-A2A8-4768-8E49-8FBE3BE41E13}" type="presParOf" srcId="{0E796A3B-E1D3-41B4-8036-3567840F146B}" destId="{7B0E3DFE-76F9-4027-92BE-F5C85C092484}" srcOrd="1" destOrd="0" presId="urn:microsoft.com/office/officeart/2016/7/layout/LinearArrowProcessNumbered"/>
    <dgm:cxn modelId="{8BB6D212-70FC-40BD-8422-DBD0456A59B3}" type="presParOf" srcId="{0E796A3B-E1D3-41B4-8036-3567840F146B}" destId="{05C0BEC9-8EB9-4028-BAB6-7DA25078D016}" srcOrd="2" destOrd="0" presId="urn:microsoft.com/office/officeart/2016/7/layout/LinearArrowProcessNumbered"/>
    <dgm:cxn modelId="{8C883F08-A40B-44D8-B703-DBEE0905CE14}" type="presParOf" srcId="{0E796A3B-E1D3-41B4-8036-3567840F146B}" destId="{0DA3125E-075F-4902-A9C5-E1F75804E20F}" srcOrd="3" destOrd="0" presId="urn:microsoft.com/office/officeart/2016/7/layout/LinearArrowProcessNumbered"/>
    <dgm:cxn modelId="{909B77D1-F180-44A8-9162-9C54A5147680}" type="presParOf" srcId="{1E5B04F2-8636-40A2-980D-5B15E15CD8D1}" destId="{969C3F5C-539B-4F99-97BA-32A15A1B0451}" srcOrd="2" destOrd="0" presId="urn:microsoft.com/office/officeart/2016/7/layout/LinearArrowProcessNumbered"/>
    <dgm:cxn modelId="{E28385C7-7E5B-47C7-8E75-F6AEF68BD36A}" type="presParOf" srcId="{AE0C3891-D5C7-423F-BA3D-C304A6E2D469}" destId="{7BA45143-3B5C-4C01-A76E-B117D59BF72E}" srcOrd="7" destOrd="0" presId="urn:microsoft.com/office/officeart/2016/7/layout/LinearArrowProcessNumbered"/>
    <dgm:cxn modelId="{46BBBB59-6734-4807-8C98-48684F21D588}" type="presParOf" srcId="{AE0C3891-D5C7-423F-BA3D-C304A6E2D469}" destId="{86A9C7A9-1427-4430-84FB-D6015410A8FD}" srcOrd="8" destOrd="0" presId="urn:microsoft.com/office/officeart/2016/7/layout/LinearArrowProcessNumbered"/>
    <dgm:cxn modelId="{62DB3F1C-E5DE-4956-961F-EFD7B25178B2}" type="presParOf" srcId="{86A9C7A9-1427-4430-84FB-D6015410A8FD}" destId="{6D76211B-A1B9-4429-A2F5-CED7094C69AC}" srcOrd="0" destOrd="0" presId="urn:microsoft.com/office/officeart/2016/7/layout/LinearArrowProcessNumbered"/>
    <dgm:cxn modelId="{09E25DD7-C68A-4819-9285-D3CA376547E1}" type="presParOf" srcId="{86A9C7A9-1427-4430-84FB-D6015410A8FD}" destId="{7C4B442E-266D-4368-B1B7-0C62B47EBF77}" srcOrd="1" destOrd="0" presId="urn:microsoft.com/office/officeart/2016/7/layout/LinearArrowProcessNumbered"/>
    <dgm:cxn modelId="{7EE89B51-2D68-4814-B1F6-90B42F963B0D}" type="presParOf" srcId="{7C4B442E-266D-4368-B1B7-0C62B47EBF77}" destId="{A5723FAC-922D-40CA-AEEF-311EEE69AFB2}" srcOrd="0" destOrd="0" presId="urn:microsoft.com/office/officeart/2016/7/layout/LinearArrowProcessNumbered"/>
    <dgm:cxn modelId="{CBBCF14D-108F-4AE6-A41F-CA0C286F5909}" type="presParOf" srcId="{7C4B442E-266D-4368-B1B7-0C62B47EBF77}" destId="{79A4571E-A0E0-4934-BF3C-A23BA08CCCFD}" srcOrd="1" destOrd="0" presId="urn:microsoft.com/office/officeart/2016/7/layout/LinearArrowProcessNumbered"/>
    <dgm:cxn modelId="{0B68A6B3-96BF-4F62-B80B-C2E8294B3111}" type="presParOf" srcId="{7C4B442E-266D-4368-B1B7-0C62B47EBF77}" destId="{9EA9490C-CAD8-45C2-827D-788251C93E9F}" srcOrd="2" destOrd="0" presId="urn:microsoft.com/office/officeart/2016/7/layout/LinearArrowProcessNumbered"/>
    <dgm:cxn modelId="{C11B065D-388D-4AB2-96A8-21CC23F182E5}" type="presParOf" srcId="{7C4B442E-266D-4368-B1B7-0C62B47EBF77}" destId="{73EE2D76-CE8B-4DB2-90E0-361E4F30CF42}" srcOrd="3" destOrd="0" presId="urn:microsoft.com/office/officeart/2016/7/layout/LinearArrowProcessNumbered"/>
    <dgm:cxn modelId="{4C1C9B12-7C11-4224-B938-792B63F312E5}" type="presParOf" srcId="{86A9C7A9-1427-4430-84FB-D6015410A8FD}" destId="{FAE84069-FB2B-4DF8-BADD-F4596947912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7FC454-5346-4593-9FB1-17CE54648D8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39DC76-9996-4A5F-B834-189B6BE79063}">
      <dgm:prSet phldrT="[Text]" custT="1"/>
      <dgm:spPr/>
      <dgm:t>
        <a:bodyPr/>
        <a:lstStyle/>
        <a:p>
          <a:r>
            <a:rPr lang="en-US" sz="2400">
              <a:solidFill>
                <a:schemeClr val="tx1"/>
              </a:solidFill>
              <a:latin typeface="+mj-lt"/>
            </a:rPr>
            <a:t>Skin Assessment</a:t>
          </a:r>
        </a:p>
      </dgm:t>
    </dgm:pt>
    <dgm:pt modelId="{1C34560E-BAF2-4EBE-9ABD-9947E1854D66}" type="parTrans" cxnId="{ABC756C8-8C52-4942-9050-B050C9DED28B}">
      <dgm:prSet/>
      <dgm:spPr/>
      <dgm:t>
        <a:bodyPr/>
        <a:lstStyle/>
        <a:p>
          <a:endParaRPr lang="en-US"/>
        </a:p>
      </dgm:t>
    </dgm:pt>
    <dgm:pt modelId="{67097A23-5084-4F7B-844D-51EF651734E0}" type="sibTrans" cxnId="{ABC756C8-8C52-4942-9050-B050C9DED28B}">
      <dgm:prSet/>
      <dgm:spPr/>
      <dgm:t>
        <a:bodyPr/>
        <a:lstStyle/>
        <a:p>
          <a:endParaRPr lang="en-US"/>
        </a:p>
      </dgm:t>
    </dgm:pt>
    <dgm:pt modelId="{9D7B8C22-9185-4F3D-852B-80A54BDD32C0}">
      <dgm:prSet phldrT="[Text]" custT="1"/>
      <dgm:spPr/>
      <dgm:t>
        <a:bodyPr/>
        <a:lstStyle/>
        <a:p>
          <a:r>
            <a:rPr lang="en-US" sz="1200">
              <a:latin typeface="+mj-lt"/>
            </a:rPr>
            <a:t>Complete a head-to-toe skin assessment, assessing all pressure points including those underneath preventive foam dressings and around medical devices.  </a:t>
          </a:r>
        </a:p>
      </dgm:t>
    </dgm:pt>
    <dgm:pt modelId="{3CA8795E-64F9-4537-8531-F2B3F5B11C33}" type="parTrans" cxnId="{715E00C0-28F2-4748-B05F-B6E2F49368E6}">
      <dgm:prSet/>
      <dgm:spPr/>
      <dgm:t>
        <a:bodyPr/>
        <a:lstStyle/>
        <a:p>
          <a:endParaRPr lang="en-US"/>
        </a:p>
      </dgm:t>
    </dgm:pt>
    <dgm:pt modelId="{C3AF543C-E258-4248-9E7D-412509992D3D}" type="sibTrans" cxnId="{715E00C0-28F2-4748-B05F-B6E2F49368E6}">
      <dgm:prSet/>
      <dgm:spPr/>
      <dgm:t>
        <a:bodyPr/>
        <a:lstStyle/>
        <a:p>
          <a:endParaRPr lang="en-US"/>
        </a:p>
      </dgm:t>
    </dgm:pt>
    <dgm:pt modelId="{86CC83E4-81F5-44E2-9D57-9DE4581B5765}">
      <dgm:prSet phldrT="[Text]" custT="1"/>
      <dgm:spPr/>
      <dgm:t>
        <a:bodyPr/>
        <a:lstStyle/>
        <a:p>
          <a:r>
            <a:rPr lang="en-US" sz="2400">
              <a:solidFill>
                <a:schemeClr val="tx1"/>
              </a:solidFill>
              <a:latin typeface="+mj-lt"/>
            </a:rPr>
            <a:t>Skin Assessment Frequency</a:t>
          </a:r>
        </a:p>
      </dgm:t>
    </dgm:pt>
    <dgm:pt modelId="{C05517FB-414A-465E-B144-74B18E36393A}" type="parTrans" cxnId="{F20D80B1-6969-42EF-A95A-54FEF4C3657B}">
      <dgm:prSet/>
      <dgm:spPr/>
      <dgm:t>
        <a:bodyPr/>
        <a:lstStyle/>
        <a:p>
          <a:endParaRPr lang="en-US"/>
        </a:p>
      </dgm:t>
    </dgm:pt>
    <dgm:pt modelId="{33B09BF5-DE6A-4E42-AFC6-BCD6C579E795}" type="sibTrans" cxnId="{F20D80B1-6969-42EF-A95A-54FEF4C3657B}">
      <dgm:prSet/>
      <dgm:spPr/>
      <dgm:t>
        <a:bodyPr/>
        <a:lstStyle/>
        <a:p>
          <a:endParaRPr lang="en-US"/>
        </a:p>
      </dgm:t>
    </dgm:pt>
    <dgm:pt modelId="{D4D8C401-8C66-43C4-89B2-C9F92337E298}">
      <dgm:prSet phldrT="[Text]" custT="1"/>
      <dgm:spPr/>
      <dgm:t>
        <a:bodyPr/>
        <a:lstStyle/>
        <a:p>
          <a:pPr algn="l"/>
          <a:r>
            <a:rPr lang="en-US" sz="1200">
              <a:latin typeface="+mj-lt"/>
            </a:rPr>
            <a:t>Complete a head-to-toe skin assessment assessing all pressure points:</a:t>
          </a:r>
        </a:p>
      </dgm:t>
    </dgm:pt>
    <dgm:pt modelId="{FF0C8139-ED81-426F-A778-EBCE37B6C2B4}" type="parTrans" cxnId="{C4B80506-CE56-4F4B-B8B9-D617496F2983}">
      <dgm:prSet/>
      <dgm:spPr/>
      <dgm:t>
        <a:bodyPr/>
        <a:lstStyle/>
        <a:p>
          <a:endParaRPr lang="en-US"/>
        </a:p>
      </dgm:t>
    </dgm:pt>
    <dgm:pt modelId="{99BAA7D2-B0B8-4101-AA97-892D009F8B7F}" type="sibTrans" cxnId="{C4B80506-CE56-4F4B-B8B9-D617496F2983}">
      <dgm:prSet/>
      <dgm:spPr/>
      <dgm:t>
        <a:bodyPr/>
        <a:lstStyle/>
        <a:p>
          <a:endParaRPr lang="en-US"/>
        </a:p>
      </dgm:t>
    </dgm:pt>
    <dgm:pt modelId="{2B09C6C3-0A68-4E3B-BA3F-A466FDCF7C0A}">
      <dgm:prSet phldrT="[Text]" custT="1"/>
      <dgm:spPr/>
      <dgm:t>
        <a:bodyPr/>
        <a:lstStyle/>
        <a:p>
          <a:r>
            <a:rPr lang="en-US" sz="2400">
              <a:solidFill>
                <a:schemeClr val="tx1"/>
              </a:solidFill>
              <a:latin typeface="+mj-lt"/>
            </a:rPr>
            <a:t>Braden Risk Scale </a:t>
          </a:r>
        </a:p>
      </dgm:t>
    </dgm:pt>
    <dgm:pt modelId="{D0563685-3A89-4FBA-9C80-A5BAA214B970}" type="parTrans" cxnId="{42D4A481-9087-488B-A485-230EDFDF1732}">
      <dgm:prSet/>
      <dgm:spPr/>
      <dgm:t>
        <a:bodyPr/>
        <a:lstStyle/>
        <a:p>
          <a:endParaRPr lang="en-US"/>
        </a:p>
      </dgm:t>
    </dgm:pt>
    <dgm:pt modelId="{5AAF28E8-ABF9-4A91-912A-B437D5C969E9}" type="sibTrans" cxnId="{42D4A481-9087-488B-A485-230EDFDF1732}">
      <dgm:prSet/>
      <dgm:spPr/>
      <dgm:t>
        <a:bodyPr/>
        <a:lstStyle/>
        <a:p>
          <a:endParaRPr lang="en-US"/>
        </a:p>
      </dgm:t>
    </dgm:pt>
    <dgm:pt modelId="{20FFDCC3-5B28-4241-8551-7AC7ED5EBCD3}">
      <dgm:prSet phldrT="[Text]" custT="1"/>
      <dgm:spPr/>
      <dgm:t>
        <a:bodyPr/>
        <a:lstStyle/>
        <a:p>
          <a:pPr algn="l"/>
          <a:r>
            <a:rPr lang="en-US" sz="1200">
              <a:latin typeface="+mj-lt"/>
            </a:rPr>
            <a:t>Complete a Braden Risk Scale:</a:t>
          </a:r>
        </a:p>
      </dgm:t>
    </dgm:pt>
    <dgm:pt modelId="{F9A18660-322C-4B9E-A9C5-43A327EDE1ED}" type="parTrans" cxnId="{66659650-5E46-42E4-8E1F-779805B50557}">
      <dgm:prSet/>
      <dgm:spPr/>
      <dgm:t>
        <a:bodyPr/>
        <a:lstStyle/>
        <a:p>
          <a:endParaRPr lang="en-US"/>
        </a:p>
      </dgm:t>
    </dgm:pt>
    <dgm:pt modelId="{F2D1AE3D-FD6F-4246-A552-E15C87831F23}" type="sibTrans" cxnId="{66659650-5E46-42E4-8E1F-779805B50557}">
      <dgm:prSet/>
      <dgm:spPr/>
      <dgm:t>
        <a:bodyPr/>
        <a:lstStyle/>
        <a:p>
          <a:endParaRPr lang="en-US"/>
        </a:p>
      </dgm:t>
    </dgm:pt>
    <dgm:pt modelId="{71F04144-CA6D-4254-9500-A87D2F48FAB3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sz="1200">
              <a:latin typeface="+mj-lt"/>
            </a:rPr>
            <a:t>Within 8 hours of admission;
Every shift; AND
With significant change in the patient’s condition </a:t>
          </a:r>
        </a:p>
      </dgm:t>
    </dgm:pt>
    <dgm:pt modelId="{71ED643C-680F-4318-9F5C-0DF64383FB8A}" type="parTrans" cxnId="{35E5BED9-CACE-4626-946F-070866B5A611}">
      <dgm:prSet/>
      <dgm:spPr/>
      <dgm:t>
        <a:bodyPr/>
        <a:lstStyle/>
        <a:p>
          <a:endParaRPr lang="en-US"/>
        </a:p>
      </dgm:t>
    </dgm:pt>
    <dgm:pt modelId="{922367EA-BDA6-4E1F-B596-C1738D8B7EDE}" type="sibTrans" cxnId="{35E5BED9-CACE-4626-946F-070866B5A611}">
      <dgm:prSet/>
      <dgm:spPr/>
      <dgm:t>
        <a:bodyPr/>
        <a:lstStyle/>
        <a:p>
          <a:endParaRPr lang="en-US"/>
        </a:p>
      </dgm:t>
    </dgm:pt>
    <dgm:pt modelId="{30EA0A51-4101-4E7B-909E-83A3411FDC9B}">
      <dgm:prSet phldrT="[Text]" custT="1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en-US" sz="1200">
              <a:latin typeface="+mj-lt"/>
            </a:rPr>
            <a:t>Within 8 hours of admission;
Every shift; AND
With significant change in the patient’s condition </a:t>
          </a:r>
        </a:p>
      </dgm:t>
    </dgm:pt>
    <dgm:pt modelId="{B2BF5DA7-9E38-44DA-AAA6-6659C4C6BF93}" type="parTrans" cxnId="{CBC515C2-9AC5-4D19-9E13-764CFD571E29}">
      <dgm:prSet/>
      <dgm:spPr/>
      <dgm:t>
        <a:bodyPr/>
        <a:lstStyle/>
        <a:p>
          <a:endParaRPr lang="en-US"/>
        </a:p>
      </dgm:t>
    </dgm:pt>
    <dgm:pt modelId="{7133BD6F-938D-4D67-93B9-BA2622693CC7}" type="sibTrans" cxnId="{CBC515C2-9AC5-4D19-9E13-764CFD571E29}">
      <dgm:prSet/>
      <dgm:spPr/>
      <dgm:t>
        <a:bodyPr/>
        <a:lstStyle/>
        <a:p>
          <a:endParaRPr lang="en-US"/>
        </a:p>
      </dgm:t>
    </dgm:pt>
    <dgm:pt modelId="{8F568B21-3BBC-448C-9DF4-B11DEFB71835}" type="pres">
      <dgm:prSet presAssocID="{397FC454-5346-4593-9FB1-17CE54648D82}" presName="linear" presStyleCnt="0">
        <dgm:presLayoutVars>
          <dgm:dir/>
          <dgm:animLvl val="lvl"/>
          <dgm:resizeHandles val="exact"/>
        </dgm:presLayoutVars>
      </dgm:prSet>
      <dgm:spPr/>
    </dgm:pt>
    <dgm:pt modelId="{6784A4F0-3AA4-4A0C-A7D2-D62DD0692DF4}" type="pres">
      <dgm:prSet presAssocID="{FE39DC76-9996-4A5F-B834-189B6BE79063}" presName="parentLin" presStyleCnt="0"/>
      <dgm:spPr/>
    </dgm:pt>
    <dgm:pt modelId="{8A72C8B0-7890-4E6A-884C-C6AF45A1F741}" type="pres">
      <dgm:prSet presAssocID="{FE39DC76-9996-4A5F-B834-189B6BE79063}" presName="parentLeftMargin" presStyleLbl="node1" presStyleIdx="0" presStyleCnt="3"/>
      <dgm:spPr/>
    </dgm:pt>
    <dgm:pt modelId="{59F70479-8F88-487B-8721-E33BBAE1E137}" type="pres">
      <dgm:prSet presAssocID="{FE39DC76-9996-4A5F-B834-189B6BE790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541C8C3-55B9-4A62-AD98-4A904DAB6365}" type="pres">
      <dgm:prSet presAssocID="{FE39DC76-9996-4A5F-B834-189B6BE79063}" presName="negativeSpace" presStyleCnt="0"/>
      <dgm:spPr/>
    </dgm:pt>
    <dgm:pt modelId="{6F34B2C5-8D46-4CD3-9189-6CA2C018AF21}" type="pres">
      <dgm:prSet presAssocID="{FE39DC76-9996-4A5F-B834-189B6BE79063}" presName="childText" presStyleLbl="conFgAcc1" presStyleIdx="0" presStyleCnt="3">
        <dgm:presLayoutVars>
          <dgm:bulletEnabled val="1"/>
        </dgm:presLayoutVars>
      </dgm:prSet>
      <dgm:spPr/>
    </dgm:pt>
    <dgm:pt modelId="{8CD8EF2D-1AEF-4AD9-851C-FA93C7A3D21C}" type="pres">
      <dgm:prSet presAssocID="{67097A23-5084-4F7B-844D-51EF651734E0}" presName="spaceBetweenRectangles" presStyleCnt="0"/>
      <dgm:spPr/>
    </dgm:pt>
    <dgm:pt modelId="{76EA4C99-13AF-4A1C-BE8D-08A2A0E6C699}" type="pres">
      <dgm:prSet presAssocID="{86CC83E4-81F5-44E2-9D57-9DE4581B5765}" presName="parentLin" presStyleCnt="0"/>
      <dgm:spPr/>
    </dgm:pt>
    <dgm:pt modelId="{B78DFA18-BC70-423F-9219-94956285317F}" type="pres">
      <dgm:prSet presAssocID="{86CC83E4-81F5-44E2-9D57-9DE4581B5765}" presName="parentLeftMargin" presStyleLbl="node1" presStyleIdx="0" presStyleCnt="3"/>
      <dgm:spPr/>
    </dgm:pt>
    <dgm:pt modelId="{BC750BF3-3C75-4A7E-9F69-F7E7A2037540}" type="pres">
      <dgm:prSet presAssocID="{86CC83E4-81F5-44E2-9D57-9DE4581B576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C8160B-96E1-4B0D-A0C4-043EE8E93818}" type="pres">
      <dgm:prSet presAssocID="{86CC83E4-81F5-44E2-9D57-9DE4581B5765}" presName="negativeSpace" presStyleCnt="0"/>
      <dgm:spPr/>
    </dgm:pt>
    <dgm:pt modelId="{3CF3F433-C533-4007-8D25-8CA554D4AA65}" type="pres">
      <dgm:prSet presAssocID="{86CC83E4-81F5-44E2-9D57-9DE4581B5765}" presName="childText" presStyleLbl="conFgAcc1" presStyleIdx="1" presStyleCnt="3">
        <dgm:presLayoutVars>
          <dgm:bulletEnabled val="1"/>
        </dgm:presLayoutVars>
      </dgm:prSet>
      <dgm:spPr/>
    </dgm:pt>
    <dgm:pt modelId="{98D53769-3992-48D1-832D-FE301FFDAD43}" type="pres">
      <dgm:prSet presAssocID="{33B09BF5-DE6A-4E42-AFC6-BCD6C579E795}" presName="spaceBetweenRectangles" presStyleCnt="0"/>
      <dgm:spPr/>
    </dgm:pt>
    <dgm:pt modelId="{BE9E2E59-2E79-486D-85CD-7D63FCD789C7}" type="pres">
      <dgm:prSet presAssocID="{2B09C6C3-0A68-4E3B-BA3F-A466FDCF7C0A}" presName="parentLin" presStyleCnt="0"/>
      <dgm:spPr/>
    </dgm:pt>
    <dgm:pt modelId="{A912BE49-C267-4918-93AD-445C990594BF}" type="pres">
      <dgm:prSet presAssocID="{2B09C6C3-0A68-4E3B-BA3F-A466FDCF7C0A}" presName="parentLeftMargin" presStyleLbl="node1" presStyleIdx="1" presStyleCnt="3"/>
      <dgm:spPr/>
    </dgm:pt>
    <dgm:pt modelId="{0F4F9ECC-9C3E-4BA4-A998-0F825E7278D8}" type="pres">
      <dgm:prSet presAssocID="{2B09C6C3-0A68-4E3B-BA3F-A466FDCF7C0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28DF7E3-1538-443C-975A-C73D88B244ED}" type="pres">
      <dgm:prSet presAssocID="{2B09C6C3-0A68-4E3B-BA3F-A466FDCF7C0A}" presName="negativeSpace" presStyleCnt="0"/>
      <dgm:spPr/>
    </dgm:pt>
    <dgm:pt modelId="{D88DF5B1-B424-4FD1-BCF5-6B6285A6D92C}" type="pres">
      <dgm:prSet presAssocID="{2B09C6C3-0A68-4E3B-BA3F-A466FDCF7C0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7CBB004-C447-4859-8874-6DD3B01763B0}" type="presOf" srcId="{D4D8C401-8C66-43C4-89B2-C9F92337E298}" destId="{3CF3F433-C533-4007-8D25-8CA554D4AA65}" srcOrd="0" destOrd="0" presId="urn:microsoft.com/office/officeart/2005/8/layout/list1"/>
    <dgm:cxn modelId="{C4B80506-CE56-4F4B-B8B9-D617496F2983}" srcId="{86CC83E4-81F5-44E2-9D57-9DE4581B5765}" destId="{D4D8C401-8C66-43C4-89B2-C9F92337E298}" srcOrd="0" destOrd="0" parTransId="{FF0C8139-ED81-426F-A778-EBCE37B6C2B4}" sibTransId="{99BAA7D2-B0B8-4101-AA97-892D009F8B7F}"/>
    <dgm:cxn modelId="{1560D60A-8299-4C46-9C6B-1CD6571F7ADA}" type="presOf" srcId="{2B09C6C3-0A68-4E3B-BA3F-A466FDCF7C0A}" destId="{0F4F9ECC-9C3E-4BA4-A998-0F825E7278D8}" srcOrd="1" destOrd="0" presId="urn:microsoft.com/office/officeart/2005/8/layout/list1"/>
    <dgm:cxn modelId="{700D7920-3EA6-44A6-8C9F-3F44E6035153}" type="presOf" srcId="{86CC83E4-81F5-44E2-9D57-9DE4581B5765}" destId="{BC750BF3-3C75-4A7E-9F69-F7E7A2037540}" srcOrd="1" destOrd="0" presId="urn:microsoft.com/office/officeart/2005/8/layout/list1"/>
    <dgm:cxn modelId="{2F29B020-172C-4674-97C5-F7617A02B43D}" type="presOf" srcId="{30EA0A51-4101-4E7B-909E-83A3411FDC9B}" destId="{3CF3F433-C533-4007-8D25-8CA554D4AA65}" srcOrd="0" destOrd="1" presId="urn:microsoft.com/office/officeart/2005/8/layout/list1"/>
    <dgm:cxn modelId="{50ACC827-3B3E-4B3C-8EC8-EA64923FC440}" type="presOf" srcId="{20FFDCC3-5B28-4241-8551-7AC7ED5EBCD3}" destId="{D88DF5B1-B424-4FD1-BCF5-6B6285A6D92C}" srcOrd="0" destOrd="0" presId="urn:microsoft.com/office/officeart/2005/8/layout/list1"/>
    <dgm:cxn modelId="{A64FFA3E-921D-4D78-9CB4-536BBE3B3DA2}" type="presOf" srcId="{86CC83E4-81F5-44E2-9D57-9DE4581B5765}" destId="{B78DFA18-BC70-423F-9219-94956285317F}" srcOrd="0" destOrd="0" presId="urn:microsoft.com/office/officeart/2005/8/layout/list1"/>
    <dgm:cxn modelId="{66659650-5E46-42E4-8E1F-779805B50557}" srcId="{2B09C6C3-0A68-4E3B-BA3F-A466FDCF7C0A}" destId="{20FFDCC3-5B28-4241-8551-7AC7ED5EBCD3}" srcOrd="0" destOrd="0" parTransId="{F9A18660-322C-4B9E-A9C5-43A327EDE1ED}" sibTransId="{F2D1AE3D-FD6F-4246-A552-E15C87831F23}"/>
    <dgm:cxn modelId="{42D4A481-9087-488B-A485-230EDFDF1732}" srcId="{397FC454-5346-4593-9FB1-17CE54648D82}" destId="{2B09C6C3-0A68-4E3B-BA3F-A466FDCF7C0A}" srcOrd="2" destOrd="0" parTransId="{D0563685-3A89-4FBA-9C80-A5BAA214B970}" sibTransId="{5AAF28E8-ABF9-4A91-912A-B437D5C969E9}"/>
    <dgm:cxn modelId="{9E13DB89-09FF-4217-96C1-F4B4C6808C60}" type="presOf" srcId="{FE39DC76-9996-4A5F-B834-189B6BE79063}" destId="{59F70479-8F88-487B-8721-E33BBAE1E137}" srcOrd="1" destOrd="0" presId="urn:microsoft.com/office/officeart/2005/8/layout/list1"/>
    <dgm:cxn modelId="{5B758299-E641-4638-AAC7-E1ACB4AED53D}" type="presOf" srcId="{397FC454-5346-4593-9FB1-17CE54648D82}" destId="{8F568B21-3BBC-448C-9DF4-B11DEFB71835}" srcOrd="0" destOrd="0" presId="urn:microsoft.com/office/officeart/2005/8/layout/list1"/>
    <dgm:cxn modelId="{BF33BEAB-9A30-49D7-9233-48618B5E5580}" type="presOf" srcId="{71F04144-CA6D-4254-9500-A87D2F48FAB3}" destId="{D88DF5B1-B424-4FD1-BCF5-6B6285A6D92C}" srcOrd="0" destOrd="1" presId="urn:microsoft.com/office/officeart/2005/8/layout/list1"/>
    <dgm:cxn modelId="{F20D80B1-6969-42EF-A95A-54FEF4C3657B}" srcId="{397FC454-5346-4593-9FB1-17CE54648D82}" destId="{86CC83E4-81F5-44E2-9D57-9DE4581B5765}" srcOrd="1" destOrd="0" parTransId="{C05517FB-414A-465E-B144-74B18E36393A}" sibTransId="{33B09BF5-DE6A-4E42-AFC6-BCD6C579E795}"/>
    <dgm:cxn modelId="{715E00C0-28F2-4748-B05F-B6E2F49368E6}" srcId="{FE39DC76-9996-4A5F-B834-189B6BE79063}" destId="{9D7B8C22-9185-4F3D-852B-80A54BDD32C0}" srcOrd="0" destOrd="0" parTransId="{3CA8795E-64F9-4537-8531-F2B3F5B11C33}" sibTransId="{C3AF543C-E258-4248-9E7D-412509992D3D}"/>
    <dgm:cxn modelId="{CBC515C2-9AC5-4D19-9E13-764CFD571E29}" srcId="{D4D8C401-8C66-43C4-89B2-C9F92337E298}" destId="{30EA0A51-4101-4E7B-909E-83A3411FDC9B}" srcOrd="0" destOrd="0" parTransId="{B2BF5DA7-9E38-44DA-AAA6-6659C4C6BF93}" sibTransId="{7133BD6F-938D-4D67-93B9-BA2622693CC7}"/>
    <dgm:cxn modelId="{7567FCC7-DF88-49E3-8EE6-C70968595C70}" type="presOf" srcId="{2B09C6C3-0A68-4E3B-BA3F-A466FDCF7C0A}" destId="{A912BE49-C267-4918-93AD-445C990594BF}" srcOrd="0" destOrd="0" presId="urn:microsoft.com/office/officeart/2005/8/layout/list1"/>
    <dgm:cxn modelId="{ABC756C8-8C52-4942-9050-B050C9DED28B}" srcId="{397FC454-5346-4593-9FB1-17CE54648D82}" destId="{FE39DC76-9996-4A5F-B834-189B6BE79063}" srcOrd="0" destOrd="0" parTransId="{1C34560E-BAF2-4EBE-9ABD-9947E1854D66}" sibTransId="{67097A23-5084-4F7B-844D-51EF651734E0}"/>
    <dgm:cxn modelId="{6E7683CB-2110-45B9-A1B2-AD2B532901FC}" type="presOf" srcId="{9D7B8C22-9185-4F3D-852B-80A54BDD32C0}" destId="{6F34B2C5-8D46-4CD3-9189-6CA2C018AF21}" srcOrd="0" destOrd="0" presId="urn:microsoft.com/office/officeart/2005/8/layout/list1"/>
    <dgm:cxn modelId="{35E5BED9-CACE-4626-946F-070866B5A611}" srcId="{20FFDCC3-5B28-4241-8551-7AC7ED5EBCD3}" destId="{71F04144-CA6D-4254-9500-A87D2F48FAB3}" srcOrd="0" destOrd="0" parTransId="{71ED643C-680F-4318-9F5C-0DF64383FB8A}" sibTransId="{922367EA-BDA6-4E1F-B596-C1738D8B7EDE}"/>
    <dgm:cxn modelId="{48E72FEF-503B-45C1-AE90-7BFCB739355B}" type="presOf" srcId="{FE39DC76-9996-4A5F-B834-189B6BE79063}" destId="{8A72C8B0-7890-4E6A-884C-C6AF45A1F741}" srcOrd="0" destOrd="0" presId="urn:microsoft.com/office/officeart/2005/8/layout/list1"/>
    <dgm:cxn modelId="{78CC6042-82C0-43F7-8855-F22CF3CC76B9}" type="presParOf" srcId="{8F568B21-3BBC-448C-9DF4-B11DEFB71835}" destId="{6784A4F0-3AA4-4A0C-A7D2-D62DD0692DF4}" srcOrd="0" destOrd="0" presId="urn:microsoft.com/office/officeart/2005/8/layout/list1"/>
    <dgm:cxn modelId="{04D576D1-EB8E-4425-B820-8AD1EBDBB926}" type="presParOf" srcId="{6784A4F0-3AA4-4A0C-A7D2-D62DD0692DF4}" destId="{8A72C8B0-7890-4E6A-884C-C6AF45A1F741}" srcOrd="0" destOrd="0" presId="urn:microsoft.com/office/officeart/2005/8/layout/list1"/>
    <dgm:cxn modelId="{1E981C64-9438-4A57-8019-30744926C9B3}" type="presParOf" srcId="{6784A4F0-3AA4-4A0C-A7D2-D62DD0692DF4}" destId="{59F70479-8F88-487B-8721-E33BBAE1E137}" srcOrd="1" destOrd="0" presId="urn:microsoft.com/office/officeart/2005/8/layout/list1"/>
    <dgm:cxn modelId="{3B807D15-326D-4C6F-8676-277126218942}" type="presParOf" srcId="{8F568B21-3BBC-448C-9DF4-B11DEFB71835}" destId="{A541C8C3-55B9-4A62-AD98-4A904DAB6365}" srcOrd="1" destOrd="0" presId="urn:microsoft.com/office/officeart/2005/8/layout/list1"/>
    <dgm:cxn modelId="{6FB3E592-88EB-408C-90A3-4EC8802C4A13}" type="presParOf" srcId="{8F568B21-3BBC-448C-9DF4-B11DEFB71835}" destId="{6F34B2C5-8D46-4CD3-9189-6CA2C018AF21}" srcOrd="2" destOrd="0" presId="urn:microsoft.com/office/officeart/2005/8/layout/list1"/>
    <dgm:cxn modelId="{A9970BCA-928D-4C38-8E67-744004366E71}" type="presParOf" srcId="{8F568B21-3BBC-448C-9DF4-B11DEFB71835}" destId="{8CD8EF2D-1AEF-4AD9-851C-FA93C7A3D21C}" srcOrd="3" destOrd="0" presId="urn:microsoft.com/office/officeart/2005/8/layout/list1"/>
    <dgm:cxn modelId="{19F837F4-34A7-43E4-9570-5A4B2FD28863}" type="presParOf" srcId="{8F568B21-3BBC-448C-9DF4-B11DEFB71835}" destId="{76EA4C99-13AF-4A1C-BE8D-08A2A0E6C699}" srcOrd="4" destOrd="0" presId="urn:microsoft.com/office/officeart/2005/8/layout/list1"/>
    <dgm:cxn modelId="{6D5951C0-E638-45B3-B6AD-E61DC1D46C2E}" type="presParOf" srcId="{76EA4C99-13AF-4A1C-BE8D-08A2A0E6C699}" destId="{B78DFA18-BC70-423F-9219-94956285317F}" srcOrd="0" destOrd="0" presId="urn:microsoft.com/office/officeart/2005/8/layout/list1"/>
    <dgm:cxn modelId="{77655EB3-DC2C-4E76-9CFD-41B4C1E10677}" type="presParOf" srcId="{76EA4C99-13AF-4A1C-BE8D-08A2A0E6C699}" destId="{BC750BF3-3C75-4A7E-9F69-F7E7A2037540}" srcOrd="1" destOrd="0" presId="urn:microsoft.com/office/officeart/2005/8/layout/list1"/>
    <dgm:cxn modelId="{6F03B329-8ADB-4256-A273-9B5309A0DA44}" type="presParOf" srcId="{8F568B21-3BBC-448C-9DF4-B11DEFB71835}" destId="{00C8160B-96E1-4B0D-A0C4-043EE8E93818}" srcOrd="5" destOrd="0" presId="urn:microsoft.com/office/officeart/2005/8/layout/list1"/>
    <dgm:cxn modelId="{A05F82B4-8155-41A2-8D4C-690D94C20F44}" type="presParOf" srcId="{8F568B21-3BBC-448C-9DF4-B11DEFB71835}" destId="{3CF3F433-C533-4007-8D25-8CA554D4AA65}" srcOrd="6" destOrd="0" presId="urn:microsoft.com/office/officeart/2005/8/layout/list1"/>
    <dgm:cxn modelId="{90954421-D179-4C6A-9B96-3887637CF693}" type="presParOf" srcId="{8F568B21-3BBC-448C-9DF4-B11DEFB71835}" destId="{98D53769-3992-48D1-832D-FE301FFDAD43}" srcOrd="7" destOrd="0" presId="urn:microsoft.com/office/officeart/2005/8/layout/list1"/>
    <dgm:cxn modelId="{547F9500-6F06-4144-A26C-8300F5516A51}" type="presParOf" srcId="{8F568B21-3BBC-448C-9DF4-B11DEFB71835}" destId="{BE9E2E59-2E79-486D-85CD-7D63FCD789C7}" srcOrd="8" destOrd="0" presId="urn:microsoft.com/office/officeart/2005/8/layout/list1"/>
    <dgm:cxn modelId="{A67BC945-A5D2-45AE-962F-79F7F38DC470}" type="presParOf" srcId="{BE9E2E59-2E79-486D-85CD-7D63FCD789C7}" destId="{A912BE49-C267-4918-93AD-445C990594BF}" srcOrd="0" destOrd="0" presId="urn:microsoft.com/office/officeart/2005/8/layout/list1"/>
    <dgm:cxn modelId="{728E782B-04D0-4029-BA5D-276E9D5FFCDA}" type="presParOf" srcId="{BE9E2E59-2E79-486D-85CD-7D63FCD789C7}" destId="{0F4F9ECC-9C3E-4BA4-A998-0F825E7278D8}" srcOrd="1" destOrd="0" presId="urn:microsoft.com/office/officeart/2005/8/layout/list1"/>
    <dgm:cxn modelId="{ED18C789-484C-4593-9C89-9EFC5B913C87}" type="presParOf" srcId="{8F568B21-3BBC-448C-9DF4-B11DEFB71835}" destId="{B28DF7E3-1538-443C-975A-C73D88B244ED}" srcOrd="9" destOrd="0" presId="urn:microsoft.com/office/officeart/2005/8/layout/list1"/>
    <dgm:cxn modelId="{A4EF5845-F2AC-4DB1-86F2-14597D041832}" type="presParOf" srcId="{8F568B21-3BBC-448C-9DF4-B11DEFB71835}" destId="{D88DF5B1-B424-4FD1-BCF5-6B6285A6D92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567880-1198-4A45-A2ED-2CBD1CC60C9C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612C9E-55F2-44E8-BFCF-0212C28AE82A}">
      <dgm:prSet custT="1"/>
      <dgm:spPr/>
      <dgm:t>
        <a:bodyPr/>
        <a:lstStyle/>
        <a:p>
          <a:r>
            <a:rPr lang="en-US" sz="2400" b="1">
              <a:solidFill>
                <a:schemeClr val="tx1"/>
              </a:solidFill>
              <a:latin typeface="+mj-lt"/>
            </a:rPr>
            <a:t>Sensory Perception </a:t>
          </a:r>
          <a:endParaRPr lang="en-US" sz="2400">
            <a:solidFill>
              <a:schemeClr val="tx1"/>
            </a:solidFill>
            <a:latin typeface="+mj-lt"/>
          </a:endParaRPr>
        </a:p>
      </dgm:t>
    </dgm:pt>
    <dgm:pt modelId="{B1163CD3-0614-4833-819D-CE59E8D198A7}" type="parTrans" cxnId="{9A53E4A2-A4A1-489A-A88D-1CA41D6CA1DD}">
      <dgm:prSet/>
      <dgm:spPr/>
      <dgm:t>
        <a:bodyPr/>
        <a:lstStyle/>
        <a:p>
          <a:endParaRPr lang="en-US"/>
        </a:p>
      </dgm:t>
    </dgm:pt>
    <dgm:pt modelId="{E05A9841-0F7D-4514-9F3D-F1272182F44A}" type="sibTrans" cxnId="{9A53E4A2-A4A1-489A-A88D-1CA41D6CA1DD}">
      <dgm:prSet/>
      <dgm:spPr/>
      <dgm:t>
        <a:bodyPr/>
        <a:lstStyle/>
        <a:p>
          <a:endParaRPr lang="en-US"/>
        </a:p>
      </dgm:t>
    </dgm:pt>
    <dgm:pt modelId="{08D94FD9-02C2-4861-B22C-6E7F3F13C6C0}">
      <dgm:prSet custT="1"/>
      <dgm:spPr/>
      <dgm:t>
        <a:bodyPr/>
        <a:lstStyle/>
        <a:p>
          <a:pPr rtl="0"/>
          <a:r>
            <a:rPr lang="en-US" sz="2400" b="1">
              <a:solidFill>
                <a:schemeClr val="tx1"/>
              </a:solidFill>
              <a:latin typeface="+mj-lt"/>
            </a:rPr>
            <a:t>Moisture</a:t>
          </a:r>
          <a:endParaRPr lang="en-US" sz="2400">
            <a:solidFill>
              <a:schemeClr val="tx1"/>
            </a:solidFill>
            <a:latin typeface="+mj-lt"/>
          </a:endParaRPr>
        </a:p>
      </dgm:t>
    </dgm:pt>
    <dgm:pt modelId="{90F06CD7-FBE1-4D0C-8ED0-D6911153FD2A}" type="parTrans" cxnId="{4C7EA125-F8EA-49AC-8A66-1AAE3C878A38}">
      <dgm:prSet/>
      <dgm:spPr/>
      <dgm:t>
        <a:bodyPr/>
        <a:lstStyle/>
        <a:p>
          <a:endParaRPr lang="en-US"/>
        </a:p>
      </dgm:t>
    </dgm:pt>
    <dgm:pt modelId="{3DECF6FD-F91C-4823-BD73-6229F489C835}" type="sibTrans" cxnId="{4C7EA125-F8EA-49AC-8A66-1AAE3C878A38}">
      <dgm:prSet/>
      <dgm:spPr/>
      <dgm:t>
        <a:bodyPr/>
        <a:lstStyle/>
        <a:p>
          <a:endParaRPr lang="en-US"/>
        </a:p>
      </dgm:t>
    </dgm:pt>
    <dgm:pt modelId="{EA199388-E90C-4E0F-97E8-B4AA55B15CF0}">
      <dgm:prSet custT="1"/>
      <dgm:spPr/>
      <dgm:t>
        <a:bodyPr/>
        <a:lstStyle/>
        <a:p>
          <a:r>
            <a:rPr lang="en-US" sz="2400" b="1">
              <a:solidFill>
                <a:schemeClr val="tx1"/>
              </a:solidFill>
              <a:latin typeface="+mj-lt"/>
            </a:rPr>
            <a:t>Activity</a:t>
          </a:r>
          <a:endParaRPr lang="en-US" sz="2400">
            <a:solidFill>
              <a:schemeClr val="tx1"/>
            </a:solidFill>
            <a:latin typeface="+mj-lt"/>
          </a:endParaRPr>
        </a:p>
      </dgm:t>
    </dgm:pt>
    <dgm:pt modelId="{3B2E7C1C-00EB-41ED-95D9-F8846288A806}" type="parTrans" cxnId="{2F812EDA-0B61-4042-A9FC-3C557E5B1762}">
      <dgm:prSet/>
      <dgm:spPr/>
      <dgm:t>
        <a:bodyPr/>
        <a:lstStyle/>
        <a:p>
          <a:endParaRPr lang="en-US"/>
        </a:p>
      </dgm:t>
    </dgm:pt>
    <dgm:pt modelId="{ED631824-F80B-4F07-BC9C-36DDE50E8DE5}" type="sibTrans" cxnId="{2F812EDA-0B61-4042-A9FC-3C557E5B1762}">
      <dgm:prSet/>
      <dgm:spPr/>
      <dgm:t>
        <a:bodyPr/>
        <a:lstStyle/>
        <a:p>
          <a:endParaRPr lang="en-US"/>
        </a:p>
      </dgm:t>
    </dgm:pt>
    <dgm:pt modelId="{29FEB881-E996-4ABF-8C45-DB47677C96D8}">
      <dgm:prSet custT="1"/>
      <dgm:spPr/>
      <dgm:t>
        <a:bodyPr/>
        <a:lstStyle/>
        <a:p>
          <a:r>
            <a:rPr lang="en-US" sz="2400" b="1">
              <a:solidFill>
                <a:schemeClr val="tx1"/>
              </a:solidFill>
              <a:latin typeface="+mj-lt"/>
            </a:rPr>
            <a:t>Mobility</a:t>
          </a:r>
          <a:endParaRPr lang="en-US" sz="2400">
            <a:solidFill>
              <a:schemeClr val="tx1"/>
            </a:solidFill>
            <a:latin typeface="+mj-lt"/>
          </a:endParaRPr>
        </a:p>
      </dgm:t>
    </dgm:pt>
    <dgm:pt modelId="{8EFA9E6D-9893-493D-9B37-BB5B13872684}" type="parTrans" cxnId="{33E13B3E-AD9F-4438-A4C5-9650DDE25FD9}">
      <dgm:prSet/>
      <dgm:spPr/>
      <dgm:t>
        <a:bodyPr/>
        <a:lstStyle/>
        <a:p>
          <a:endParaRPr lang="en-US"/>
        </a:p>
      </dgm:t>
    </dgm:pt>
    <dgm:pt modelId="{3ACE9611-DDFA-46A8-B94C-01DD23C22E1E}" type="sibTrans" cxnId="{33E13B3E-AD9F-4438-A4C5-9650DDE25FD9}">
      <dgm:prSet/>
      <dgm:spPr/>
      <dgm:t>
        <a:bodyPr/>
        <a:lstStyle/>
        <a:p>
          <a:endParaRPr lang="en-US"/>
        </a:p>
      </dgm:t>
    </dgm:pt>
    <dgm:pt modelId="{31633E99-49EA-449E-A948-FE39B3383B8C}">
      <dgm:prSet custT="1"/>
      <dgm:spPr/>
      <dgm:t>
        <a:bodyPr/>
        <a:lstStyle/>
        <a:p>
          <a:r>
            <a:rPr lang="en-US" sz="2400" b="1">
              <a:solidFill>
                <a:schemeClr val="tx1"/>
              </a:solidFill>
              <a:latin typeface="+mj-lt"/>
            </a:rPr>
            <a:t>Nutrition</a:t>
          </a:r>
          <a:endParaRPr lang="en-US" sz="2400">
            <a:solidFill>
              <a:schemeClr val="tx1"/>
            </a:solidFill>
            <a:latin typeface="+mj-lt"/>
          </a:endParaRPr>
        </a:p>
      </dgm:t>
    </dgm:pt>
    <dgm:pt modelId="{09946FDE-DC0C-422D-B57C-5AC2597EAA85}" type="parTrans" cxnId="{8982CB24-5414-4D79-BBE0-42A13FFE2593}">
      <dgm:prSet/>
      <dgm:spPr/>
      <dgm:t>
        <a:bodyPr/>
        <a:lstStyle/>
        <a:p>
          <a:endParaRPr lang="en-US"/>
        </a:p>
      </dgm:t>
    </dgm:pt>
    <dgm:pt modelId="{744ADEB8-5027-4D2B-ACE2-16097B7F882F}" type="sibTrans" cxnId="{8982CB24-5414-4D79-BBE0-42A13FFE2593}">
      <dgm:prSet/>
      <dgm:spPr/>
      <dgm:t>
        <a:bodyPr/>
        <a:lstStyle/>
        <a:p>
          <a:endParaRPr lang="en-US"/>
        </a:p>
      </dgm:t>
    </dgm:pt>
    <dgm:pt modelId="{05D2424B-5674-4A63-9992-A27D2439852C}">
      <dgm:prSet custT="1"/>
      <dgm:spPr/>
      <dgm:t>
        <a:bodyPr/>
        <a:lstStyle/>
        <a:p>
          <a:r>
            <a:rPr lang="en-US" sz="2400" b="1">
              <a:solidFill>
                <a:schemeClr val="tx1"/>
              </a:solidFill>
              <a:latin typeface="+mj-lt"/>
            </a:rPr>
            <a:t>Friction &amp; Shear</a:t>
          </a:r>
          <a:endParaRPr lang="en-US" sz="3500">
            <a:solidFill>
              <a:schemeClr val="tx1"/>
            </a:solidFill>
            <a:latin typeface="+mj-lt"/>
          </a:endParaRPr>
        </a:p>
      </dgm:t>
    </dgm:pt>
    <dgm:pt modelId="{49F115FC-5804-4BEC-952A-6F3B46DF1F6D}" type="parTrans" cxnId="{9AAF0C41-74D6-4D06-853D-398FA19FDBF6}">
      <dgm:prSet/>
      <dgm:spPr/>
      <dgm:t>
        <a:bodyPr/>
        <a:lstStyle/>
        <a:p>
          <a:endParaRPr lang="en-US"/>
        </a:p>
      </dgm:t>
    </dgm:pt>
    <dgm:pt modelId="{260335BB-9D0C-4820-BD26-F5CF5DCBE9CE}" type="sibTrans" cxnId="{9AAF0C41-74D6-4D06-853D-398FA19FDBF6}">
      <dgm:prSet/>
      <dgm:spPr/>
      <dgm:t>
        <a:bodyPr/>
        <a:lstStyle/>
        <a:p>
          <a:endParaRPr lang="en-US"/>
        </a:p>
      </dgm:t>
    </dgm:pt>
    <dgm:pt modelId="{9FAD5FDD-0389-4747-94E4-B4F662B88775}" type="pres">
      <dgm:prSet presAssocID="{2B567880-1198-4A45-A2ED-2CBD1CC60C9C}" presName="diagram" presStyleCnt="0">
        <dgm:presLayoutVars>
          <dgm:dir/>
          <dgm:resizeHandles val="exact"/>
        </dgm:presLayoutVars>
      </dgm:prSet>
      <dgm:spPr/>
    </dgm:pt>
    <dgm:pt modelId="{E338BA34-15A9-4C8F-9EBA-54F493B61342}" type="pres">
      <dgm:prSet presAssocID="{7E612C9E-55F2-44E8-BFCF-0212C28AE82A}" presName="node" presStyleLbl="node1" presStyleIdx="0" presStyleCnt="6">
        <dgm:presLayoutVars>
          <dgm:bulletEnabled val="1"/>
        </dgm:presLayoutVars>
      </dgm:prSet>
      <dgm:spPr/>
    </dgm:pt>
    <dgm:pt modelId="{8A54B921-736E-4423-8CF1-3096EE8F25C9}" type="pres">
      <dgm:prSet presAssocID="{E05A9841-0F7D-4514-9F3D-F1272182F44A}" presName="sibTrans" presStyleCnt="0"/>
      <dgm:spPr/>
    </dgm:pt>
    <dgm:pt modelId="{F1FD2BB1-8D0B-4809-B4B6-63CA6A0541CF}" type="pres">
      <dgm:prSet presAssocID="{08D94FD9-02C2-4861-B22C-6E7F3F13C6C0}" presName="node" presStyleLbl="node1" presStyleIdx="1" presStyleCnt="6">
        <dgm:presLayoutVars>
          <dgm:bulletEnabled val="1"/>
        </dgm:presLayoutVars>
      </dgm:prSet>
      <dgm:spPr/>
    </dgm:pt>
    <dgm:pt modelId="{D1F41FC0-34E2-4398-A0CF-184C8339FECE}" type="pres">
      <dgm:prSet presAssocID="{3DECF6FD-F91C-4823-BD73-6229F489C835}" presName="sibTrans" presStyleCnt="0"/>
      <dgm:spPr/>
    </dgm:pt>
    <dgm:pt modelId="{76499C08-C988-4A02-8BF1-BE4D747F9843}" type="pres">
      <dgm:prSet presAssocID="{EA199388-E90C-4E0F-97E8-B4AA55B15CF0}" presName="node" presStyleLbl="node1" presStyleIdx="2" presStyleCnt="6">
        <dgm:presLayoutVars>
          <dgm:bulletEnabled val="1"/>
        </dgm:presLayoutVars>
      </dgm:prSet>
      <dgm:spPr/>
    </dgm:pt>
    <dgm:pt modelId="{888ACCF9-B4ED-40F2-B459-1D5253D2DEEF}" type="pres">
      <dgm:prSet presAssocID="{ED631824-F80B-4F07-BC9C-36DDE50E8DE5}" presName="sibTrans" presStyleCnt="0"/>
      <dgm:spPr/>
    </dgm:pt>
    <dgm:pt modelId="{EAE1F0A2-92A7-4309-80EE-C1629BBC9405}" type="pres">
      <dgm:prSet presAssocID="{29FEB881-E996-4ABF-8C45-DB47677C96D8}" presName="node" presStyleLbl="node1" presStyleIdx="3" presStyleCnt="6">
        <dgm:presLayoutVars>
          <dgm:bulletEnabled val="1"/>
        </dgm:presLayoutVars>
      </dgm:prSet>
      <dgm:spPr/>
    </dgm:pt>
    <dgm:pt modelId="{E4DB656A-B404-4B51-BE9F-C9E66B2DEE1F}" type="pres">
      <dgm:prSet presAssocID="{3ACE9611-DDFA-46A8-B94C-01DD23C22E1E}" presName="sibTrans" presStyleCnt="0"/>
      <dgm:spPr/>
    </dgm:pt>
    <dgm:pt modelId="{81CA750A-5150-420F-83D2-913463462D72}" type="pres">
      <dgm:prSet presAssocID="{31633E99-49EA-449E-A948-FE39B3383B8C}" presName="node" presStyleLbl="node1" presStyleIdx="4" presStyleCnt="6">
        <dgm:presLayoutVars>
          <dgm:bulletEnabled val="1"/>
        </dgm:presLayoutVars>
      </dgm:prSet>
      <dgm:spPr/>
    </dgm:pt>
    <dgm:pt modelId="{5A5C6BB2-8E3D-4E2C-A4CF-F4199013E846}" type="pres">
      <dgm:prSet presAssocID="{744ADEB8-5027-4D2B-ACE2-16097B7F882F}" presName="sibTrans" presStyleCnt="0"/>
      <dgm:spPr/>
    </dgm:pt>
    <dgm:pt modelId="{66C85816-707C-4AED-9081-8F04DFC3918F}" type="pres">
      <dgm:prSet presAssocID="{05D2424B-5674-4A63-9992-A27D2439852C}" presName="node" presStyleLbl="node1" presStyleIdx="5" presStyleCnt="6">
        <dgm:presLayoutVars>
          <dgm:bulletEnabled val="1"/>
        </dgm:presLayoutVars>
      </dgm:prSet>
      <dgm:spPr/>
    </dgm:pt>
  </dgm:ptLst>
  <dgm:cxnLst>
    <dgm:cxn modelId="{D4D27C05-B8F7-44BF-A01F-30218B0D1383}" type="presOf" srcId="{08D94FD9-02C2-4861-B22C-6E7F3F13C6C0}" destId="{F1FD2BB1-8D0B-4809-B4B6-63CA6A0541CF}" srcOrd="0" destOrd="0" presId="urn:microsoft.com/office/officeart/2005/8/layout/default"/>
    <dgm:cxn modelId="{FECF7212-7126-482C-BB66-7A4F2417CC86}" type="presOf" srcId="{05D2424B-5674-4A63-9992-A27D2439852C}" destId="{66C85816-707C-4AED-9081-8F04DFC3918F}" srcOrd="0" destOrd="0" presId="urn:microsoft.com/office/officeart/2005/8/layout/default"/>
    <dgm:cxn modelId="{8982CB24-5414-4D79-BBE0-42A13FFE2593}" srcId="{2B567880-1198-4A45-A2ED-2CBD1CC60C9C}" destId="{31633E99-49EA-449E-A948-FE39B3383B8C}" srcOrd="4" destOrd="0" parTransId="{09946FDE-DC0C-422D-B57C-5AC2597EAA85}" sibTransId="{744ADEB8-5027-4D2B-ACE2-16097B7F882F}"/>
    <dgm:cxn modelId="{4C7EA125-F8EA-49AC-8A66-1AAE3C878A38}" srcId="{2B567880-1198-4A45-A2ED-2CBD1CC60C9C}" destId="{08D94FD9-02C2-4861-B22C-6E7F3F13C6C0}" srcOrd="1" destOrd="0" parTransId="{90F06CD7-FBE1-4D0C-8ED0-D6911153FD2A}" sibTransId="{3DECF6FD-F91C-4823-BD73-6229F489C835}"/>
    <dgm:cxn modelId="{33E13B3E-AD9F-4438-A4C5-9650DDE25FD9}" srcId="{2B567880-1198-4A45-A2ED-2CBD1CC60C9C}" destId="{29FEB881-E996-4ABF-8C45-DB47677C96D8}" srcOrd="3" destOrd="0" parTransId="{8EFA9E6D-9893-493D-9B37-BB5B13872684}" sibTransId="{3ACE9611-DDFA-46A8-B94C-01DD23C22E1E}"/>
    <dgm:cxn modelId="{9AAF0C41-74D6-4D06-853D-398FA19FDBF6}" srcId="{2B567880-1198-4A45-A2ED-2CBD1CC60C9C}" destId="{05D2424B-5674-4A63-9992-A27D2439852C}" srcOrd="5" destOrd="0" parTransId="{49F115FC-5804-4BEC-952A-6F3B46DF1F6D}" sibTransId="{260335BB-9D0C-4820-BD26-F5CF5DCBE9CE}"/>
    <dgm:cxn modelId="{55170A69-E894-4E49-9E2E-AFD4B291012D}" type="presOf" srcId="{2B567880-1198-4A45-A2ED-2CBD1CC60C9C}" destId="{9FAD5FDD-0389-4747-94E4-B4F662B88775}" srcOrd="0" destOrd="0" presId="urn:microsoft.com/office/officeart/2005/8/layout/default"/>
    <dgm:cxn modelId="{F135C252-1B1B-467E-B372-B7E194C5647E}" type="presOf" srcId="{29FEB881-E996-4ABF-8C45-DB47677C96D8}" destId="{EAE1F0A2-92A7-4309-80EE-C1629BBC9405}" srcOrd="0" destOrd="0" presId="urn:microsoft.com/office/officeart/2005/8/layout/default"/>
    <dgm:cxn modelId="{BDFD4658-B213-4E3F-9AC9-E4DA0957C7F1}" type="presOf" srcId="{EA199388-E90C-4E0F-97E8-B4AA55B15CF0}" destId="{76499C08-C988-4A02-8BF1-BE4D747F9843}" srcOrd="0" destOrd="0" presId="urn:microsoft.com/office/officeart/2005/8/layout/default"/>
    <dgm:cxn modelId="{0B3C2E95-3156-4E85-A283-BCC95DA312C2}" type="presOf" srcId="{31633E99-49EA-449E-A948-FE39B3383B8C}" destId="{81CA750A-5150-420F-83D2-913463462D72}" srcOrd="0" destOrd="0" presId="urn:microsoft.com/office/officeart/2005/8/layout/default"/>
    <dgm:cxn modelId="{9A53E4A2-A4A1-489A-A88D-1CA41D6CA1DD}" srcId="{2B567880-1198-4A45-A2ED-2CBD1CC60C9C}" destId="{7E612C9E-55F2-44E8-BFCF-0212C28AE82A}" srcOrd="0" destOrd="0" parTransId="{B1163CD3-0614-4833-819D-CE59E8D198A7}" sibTransId="{E05A9841-0F7D-4514-9F3D-F1272182F44A}"/>
    <dgm:cxn modelId="{2F812EDA-0B61-4042-A9FC-3C557E5B1762}" srcId="{2B567880-1198-4A45-A2ED-2CBD1CC60C9C}" destId="{EA199388-E90C-4E0F-97E8-B4AA55B15CF0}" srcOrd="2" destOrd="0" parTransId="{3B2E7C1C-00EB-41ED-95D9-F8846288A806}" sibTransId="{ED631824-F80B-4F07-BC9C-36DDE50E8DE5}"/>
    <dgm:cxn modelId="{432765F8-EEEF-46C5-920D-792427557D33}" type="presOf" srcId="{7E612C9E-55F2-44E8-BFCF-0212C28AE82A}" destId="{E338BA34-15A9-4C8F-9EBA-54F493B61342}" srcOrd="0" destOrd="0" presId="urn:microsoft.com/office/officeart/2005/8/layout/default"/>
    <dgm:cxn modelId="{D10E3E06-2B7F-4396-BD2E-954C86772306}" type="presParOf" srcId="{9FAD5FDD-0389-4747-94E4-B4F662B88775}" destId="{E338BA34-15A9-4C8F-9EBA-54F493B61342}" srcOrd="0" destOrd="0" presId="urn:microsoft.com/office/officeart/2005/8/layout/default"/>
    <dgm:cxn modelId="{7F03C4C9-1D0E-4DE4-9B1D-FF071B145F7D}" type="presParOf" srcId="{9FAD5FDD-0389-4747-94E4-B4F662B88775}" destId="{8A54B921-736E-4423-8CF1-3096EE8F25C9}" srcOrd="1" destOrd="0" presId="urn:microsoft.com/office/officeart/2005/8/layout/default"/>
    <dgm:cxn modelId="{06A97A82-C329-4048-AF36-6C5B91A95E25}" type="presParOf" srcId="{9FAD5FDD-0389-4747-94E4-B4F662B88775}" destId="{F1FD2BB1-8D0B-4809-B4B6-63CA6A0541CF}" srcOrd="2" destOrd="0" presId="urn:microsoft.com/office/officeart/2005/8/layout/default"/>
    <dgm:cxn modelId="{BFBF778B-C9D9-418A-8E4D-39084A514092}" type="presParOf" srcId="{9FAD5FDD-0389-4747-94E4-B4F662B88775}" destId="{D1F41FC0-34E2-4398-A0CF-184C8339FECE}" srcOrd="3" destOrd="0" presId="urn:microsoft.com/office/officeart/2005/8/layout/default"/>
    <dgm:cxn modelId="{B765D9E4-6C03-4945-873B-3F4F1A746942}" type="presParOf" srcId="{9FAD5FDD-0389-4747-94E4-B4F662B88775}" destId="{76499C08-C988-4A02-8BF1-BE4D747F9843}" srcOrd="4" destOrd="0" presId="urn:microsoft.com/office/officeart/2005/8/layout/default"/>
    <dgm:cxn modelId="{801925F1-8BE0-46F5-860F-A24E75079F0D}" type="presParOf" srcId="{9FAD5FDD-0389-4747-94E4-B4F662B88775}" destId="{888ACCF9-B4ED-40F2-B459-1D5253D2DEEF}" srcOrd="5" destOrd="0" presId="urn:microsoft.com/office/officeart/2005/8/layout/default"/>
    <dgm:cxn modelId="{A401A315-6A5D-476A-89EF-0D6A23B93D1A}" type="presParOf" srcId="{9FAD5FDD-0389-4747-94E4-B4F662B88775}" destId="{EAE1F0A2-92A7-4309-80EE-C1629BBC9405}" srcOrd="6" destOrd="0" presId="urn:microsoft.com/office/officeart/2005/8/layout/default"/>
    <dgm:cxn modelId="{B081A348-680E-445F-AF7F-AD40D0D4B903}" type="presParOf" srcId="{9FAD5FDD-0389-4747-94E4-B4F662B88775}" destId="{E4DB656A-B404-4B51-BE9F-C9E66B2DEE1F}" srcOrd="7" destOrd="0" presId="urn:microsoft.com/office/officeart/2005/8/layout/default"/>
    <dgm:cxn modelId="{ABDA46F3-58F5-4CF7-A375-50CDCAFA3665}" type="presParOf" srcId="{9FAD5FDD-0389-4747-94E4-B4F662B88775}" destId="{81CA750A-5150-420F-83D2-913463462D72}" srcOrd="8" destOrd="0" presId="urn:microsoft.com/office/officeart/2005/8/layout/default"/>
    <dgm:cxn modelId="{669C6B3F-7292-41A7-A870-7A0F64037F43}" type="presParOf" srcId="{9FAD5FDD-0389-4747-94E4-B4F662B88775}" destId="{5A5C6BB2-8E3D-4E2C-A4CF-F4199013E846}" srcOrd="9" destOrd="0" presId="urn:microsoft.com/office/officeart/2005/8/layout/default"/>
    <dgm:cxn modelId="{84D0F0C7-02BA-47F1-89B7-DA4552EB45F4}" type="presParOf" srcId="{9FAD5FDD-0389-4747-94E4-B4F662B88775}" destId="{66C85816-707C-4AED-9081-8F04DFC3918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273904-8667-4A52-8BFE-7C4A7BE5C088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</dgm:pt>
    <dgm:pt modelId="{68F09A06-6469-4A6A-89C8-7C9F0CEB735E}">
      <dgm:prSet phldrT="[Text]" custT="1"/>
      <dgm:spPr/>
      <dgm:t>
        <a:bodyPr/>
        <a:lstStyle/>
        <a:p>
          <a:pPr algn="ctr"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Higher glucose, BUN and creatinine levels </a:t>
          </a:r>
          <a:endParaRPr lang="en-US" sz="1100">
            <a:solidFill>
              <a:schemeClr val="tx1"/>
            </a:solidFill>
            <a:latin typeface="+mj-lt"/>
            <a:cs typeface="Calibri"/>
          </a:endParaRPr>
        </a:p>
        <a:p>
          <a:pPr algn="ctr"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Low Albumin and Hemoglobin levels </a:t>
          </a:r>
          <a:endParaRPr lang="en-US" sz="1100">
            <a:solidFill>
              <a:schemeClr val="tx1"/>
            </a:solidFill>
            <a:latin typeface="+mj-lt"/>
            <a:cs typeface="Calibri"/>
          </a:endParaRPr>
        </a:p>
        <a:p>
          <a:pPr algn="ctr"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Chronic conditions </a:t>
          </a:r>
          <a:endParaRPr lang="en-US" sz="1100">
            <a:solidFill>
              <a:schemeClr val="tx1"/>
            </a:solidFill>
            <a:latin typeface="+mj-lt"/>
            <a:cs typeface="Calibri"/>
          </a:endParaRPr>
        </a:p>
        <a:p>
          <a:pPr algn="ctr"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Extreme BMIs (morbid obesity or underweight) </a:t>
          </a:r>
          <a:endParaRPr lang="en-US" sz="1100">
            <a:solidFill>
              <a:schemeClr val="tx1"/>
            </a:solidFill>
            <a:latin typeface="+mj-lt"/>
            <a:cs typeface="Calibri"/>
          </a:endParaRPr>
        </a:p>
        <a:p>
          <a:pPr algn="ctr"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Extreme temperatures (hypothermia and fever) </a:t>
          </a:r>
        </a:p>
        <a:p>
          <a:pPr algn="ctr"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Patients with an admit to ICU or surgical unit</a:t>
          </a:r>
          <a:endParaRPr lang="en-US" sz="1100">
            <a:solidFill>
              <a:schemeClr val="tx1"/>
            </a:solidFill>
            <a:latin typeface="+mj-lt"/>
          </a:endParaRPr>
        </a:p>
      </dgm:t>
    </dgm:pt>
    <dgm:pt modelId="{4ABFFAC9-4406-4024-9CFD-5BEFF81A5ED6}" type="parTrans" cxnId="{DCEF26D0-5421-4F75-AFCD-E11CBAE8D1C2}">
      <dgm:prSet/>
      <dgm:spPr/>
      <dgm:t>
        <a:bodyPr/>
        <a:lstStyle/>
        <a:p>
          <a:endParaRPr lang="en-US"/>
        </a:p>
      </dgm:t>
    </dgm:pt>
    <dgm:pt modelId="{4D6D669B-AF75-4B70-BC28-88030406D01D}" type="sibTrans" cxnId="{DCEF26D0-5421-4F75-AFCD-E11CBAE8D1C2}">
      <dgm:prSet/>
      <dgm:spPr/>
      <dgm:t>
        <a:bodyPr/>
        <a:lstStyle/>
        <a:p>
          <a:endParaRPr lang="en-US"/>
        </a:p>
      </dgm:t>
    </dgm:pt>
    <dgm:pt modelId="{BD8B9C5B-0BE6-490C-AEAD-F5CCE79622C7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+mj-lt"/>
              <a:cs typeface="Arial"/>
            </a:rPr>
            <a:t>Low bed turnover </a:t>
          </a:r>
          <a:endParaRPr lang="en-US">
            <a:solidFill>
              <a:schemeClr val="tx1"/>
            </a:solidFill>
            <a:latin typeface="+mj-lt"/>
            <a:cs typeface="Calibri"/>
          </a:endParaRPr>
        </a:p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+mj-lt"/>
              <a:cs typeface="Arial"/>
            </a:rPr>
            <a:t>Nurse staffing (hours per day) </a:t>
          </a:r>
          <a:endParaRPr lang="en-US">
            <a:solidFill>
              <a:schemeClr val="tx1"/>
            </a:solidFill>
            <a:latin typeface="+mj-lt"/>
            <a:cs typeface="Calibri"/>
          </a:endParaRPr>
        </a:p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+mj-lt"/>
              <a:cs typeface="Arial"/>
            </a:rPr>
            <a:t>Nursing skill mix</a:t>
          </a:r>
          <a:endParaRPr lang="en-US">
            <a:solidFill>
              <a:schemeClr val="tx1"/>
            </a:solidFill>
            <a:latin typeface="+mj-lt"/>
            <a:cs typeface="Calibri"/>
          </a:endParaRPr>
        </a:p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+mj-lt"/>
              <a:cs typeface="Arial"/>
            </a:rPr>
            <a:t>Expertise of staff</a:t>
          </a:r>
          <a:endParaRPr lang="en-US">
            <a:solidFill>
              <a:schemeClr val="tx1"/>
            </a:solidFill>
            <a:latin typeface="+mj-lt"/>
          </a:endParaRPr>
        </a:p>
      </dgm:t>
    </dgm:pt>
    <dgm:pt modelId="{3539CF60-B35F-4E4C-912A-A44F8705DF69}" type="parTrans" cxnId="{89D98116-C51C-405D-B545-53933F435904}">
      <dgm:prSet/>
      <dgm:spPr/>
      <dgm:t>
        <a:bodyPr/>
        <a:lstStyle/>
        <a:p>
          <a:endParaRPr lang="en-US"/>
        </a:p>
      </dgm:t>
    </dgm:pt>
    <dgm:pt modelId="{6A14D4E5-6EE2-4E97-AE90-21816F00BB83}" type="sibTrans" cxnId="{89D98116-C51C-405D-B545-53933F435904}">
      <dgm:prSet/>
      <dgm:spPr/>
      <dgm:t>
        <a:bodyPr/>
        <a:lstStyle/>
        <a:p>
          <a:endParaRPr lang="en-US"/>
        </a:p>
      </dgm:t>
    </dgm:pt>
    <dgm:pt modelId="{62B61A5B-2672-4735-8FB1-FACBB842E006}">
      <dgm:prSet phldrT="[Text]" custT="1"/>
      <dgm:spPr/>
      <dgm:t>
        <a:bodyPr/>
        <a:lstStyle/>
        <a:p>
          <a:pPr algn="ctr">
            <a:buFont typeface="Arial"/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Medical device = 2.4x risk</a:t>
          </a:r>
        </a:p>
        <a:p>
          <a:pPr algn="ctr">
            <a:buFont typeface="Arial"/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Oxygen support = 5x risk</a:t>
          </a:r>
        </a:p>
        <a:p>
          <a:pPr algn="ctr">
            <a:buFont typeface="Arial"/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Vasopressor use = 8x risk</a:t>
          </a:r>
        </a:p>
        <a:p>
          <a:pPr algn="ctr">
            <a:buFont typeface="Arial"/>
            <a:buChar char="•"/>
          </a:pPr>
          <a:r>
            <a:rPr lang="en-US" sz="1100">
              <a:solidFill>
                <a:schemeClr val="tx1"/>
              </a:solidFill>
              <a:latin typeface="+mj-lt"/>
              <a:cs typeface="Arial"/>
            </a:rPr>
            <a:t>Length of Stay greater than x risk days = 7.5x risk</a:t>
          </a:r>
          <a:endParaRPr lang="en-US" sz="1100">
            <a:solidFill>
              <a:schemeClr val="tx1"/>
            </a:solidFill>
            <a:latin typeface="+mj-lt"/>
          </a:endParaRPr>
        </a:p>
      </dgm:t>
    </dgm:pt>
    <dgm:pt modelId="{6B587EC4-A3F1-48C3-85F6-7219A22FA9ED}" type="parTrans" cxnId="{5D160E34-741A-4573-ACF3-291A8D35C624}">
      <dgm:prSet/>
      <dgm:spPr/>
      <dgm:t>
        <a:bodyPr/>
        <a:lstStyle/>
        <a:p>
          <a:endParaRPr lang="en-US"/>
        </a:p>
      </dgm:t>
    </dgm:pt>
    <dgm:pt modelId="{F4186204-C38C-49C0-B502-29FEB48D5D43}" type="sibTrans" cxnId="{5D160E34-741A-4573-ACF3-291A8D35C624}">
      <dgm:prSet/>
      <dgm:spPr/>
      <dgm:t>
        <a:bodyPr/>
        <a:lstStyle/>
        <a:p>
          <a:endParaRPr lang="en-US"/>
        </a:p>
      </dgm:t>
    </dgm:pt>
    <dgm:pt modelId="{BE8E03E7-59A0-48F6-BCA0-85F4D2E5C8AE}" type="pres">
      <dgm:prSet presAssocID="{21273904-8667-4A52-8BFE-7C4A7BE5C088}" presName="Name0" presStyleCnt="0">
        <dgm:presLayoutVars>
          <dgm:dir/>
          <dgm:animLvl val="lvl"/>
          <dgm:resizeHandles val="exact"/>
        </dgm:presLayoutVars>
      </dgm:prSet>
      <dgm:spPr/>
    </dgm:pt>
    <dgm:pt modelId="{DD255E50-262E-4488-92D8-D0837E32FD93}" type="pres">
      <dgm:prSet presAssocID="{BD8B9C5B-0BE6-490C-AEAD-F5CCE79622C7}" presName="boxAndChildren" presStyleCnt="0"/>
      <dgm:spPr/>
    </dgm:pt>
    <dgm:pt modelId="{62DF0741-0825-44CA-89C8-DC29D574F811}" type="pres">
      <dgm:prSet presAssocID="{BD8B9C5B-0BE6-490C-AEAD-F5CCE79622C7}" presName="parentTextBox" presStyleLbl="node1" presStyleIdx="0" presStyleCnt="3"/>
      <dgm:spPr/>
    </dgm:pt>
    <dgm:pt modelId="{CCE9DB72-8AD1-473E-B9B6-B1DDB89B2392}" type="pres">
      <dgm:prSet presAssocID="{4D6D669B-AF75-4B70-BC28-88030406D01D}" presName="sp" presStyleCnt="0"/>
      <dgm:spPr/>
    </dgm:pt>
    <dgm:pt modelId="{06B98180-3227-451F-91BA-A8868877BA8B}" type="pres">
      <dgm:prSet presAssocID="{68F09A06-6469-4A6A-89C8-7C9F0CEB735E}" presName="arrowAndChildren" presStyleCnt="0"/>
      <dgm:spPr/>
    </dgm:pt>
    <dgm:pt modelId="{952EA65C-AD63-4E71-83CE-4FB89FCECCF8}" type="pres">
      <dgm:prSet presAssocID="{68F09A06-6469-4A6A-89C8-7C9F0CEB735E}" presName="parentTextArrow" presStyleLbl="node1" presStyleIdx="1" presStyleCnt="3" custScaleY="166893"/>
      <dgm:spPr/>
    </dgm:pt>
    <dgm:pt modelId="{94D456F6-B87A-4636-8FAF-E925C2B36839}" type="pres">
      <dgm:prSet presAssocID="{F4186204-C38C-49C0-B502-29FEB48D5D43}" presName="sp" presStyleCnt="0"/>
      <dgm:spPr/>
    </dgm:pt>
    <dgm:pt modelId="{21FA9426-60ED-46B8-9824-31B65A6CA6BE}" type="pres">
      <dgm:prSet presAssocID="{62B61A5B-2672-4735-8FB1-FACBB842E006}" presName="arrowAndChildren" presStyleCnt="0"/>
      <dgm:spPr/>
    </dgm:pt>
    <dgm:pt modelId="{30847C1E-A8D2-47A6-815F-1862E04786FC}" type="pres">
      <dgm:prSet presAssocID="{62B61A5B-2672-4735-8FB1-FACBB842E006}" presName="parentTextArrow" presStyleLbl="node1" presStyleIdx="2" presStyleCnt="3"/>
      <dgm:spPr/>
    </dgm:pt>
  </dgm:ptLst>
  <dgm:cxnLst>
    <dgm:cxn modelId="{89D98116-C51C-405D-B545-53933F435904}" srcId="{21273904-8667-4A52-8BFE-7C4A7BE5C088}" destId="{BD8B9C5B-0BE6-490C-AEAD-F5CCE79622C7}" srcOrd="2" destOrd="0" parTransId="{3539CF60-B35F-4E4C-912A-A44F8705DF69}" sibTransId="{6A14D4E5-6EE2-4E97-AE90-21816F00BB83}"/>
    <dgm:cxn modelId="{5D160E34-741A-4573-ACF3-291A8D35C624}" srcId="{21273904-8667-4A52-8BFE-7C4A7BE5C088}" destId="{62B61A5B-2672-4735-8FB1-FACBB842E006}" srcOrd="0" destOrd="0" parTransId="{6B587EC4-A3F1-48C3-85F6-7219A22FA9ED}" sibTransId="{F4186204-C38C-49C0-B502-29FEB48D5D43}"/>
    <dgm:cxn modelId="{188206B4-0AD4-4317-AB72-CA21EFB9E799}" type="presOf" srcId="{62B61A5B-2672-4735-8FB1-FACBB842E006}" destId="{30847C1E-A8D2-47A6-815F-1862E04786FC}" srcOrd="0" destOrd="0" presId="urn:microsoft.com/office/officeart/2005/8/layout/process4"/>
    <dgm:cxn modelId="{B30E20B9-A638-4936-95D0-E494097A73B1}" type="presOf" srcId="{21273904-8667-4A52-8BFE-7C4A7BE5C088}" destId="{BE8E03E7-59A0-48F6-BCA0-85F4D2E5C8AE}" srcOrd="0" destOrd="0" presId="urn:microsoft.com/office/officeart/2005/8/layout/process4"/>
    <dgm:cxn modelId="{DCEF26D0-5421-4F75-AFCD-E11CBAE8D1C2}" srcId="{21273904-8667-4A52-8BFE-7C4A7BE5C088}" destId="{68F09A06-6469-4A6A-89C8-7C9F0CEB735E}" srcOrd="1" destOrd="0" parTransId="{4ABFFAC9-4406-4024-9CFD-5BEFF81A5ED6}" sibTransId="{4D6D669B-AF75-4B70-BC28-88030406D01D}"/>
    <dgm:cxn modelId="{04F64FD0-39C4-4E37-A0D3-01C2D4C6986E}" type="presOf" srcId="{BD8B9C5B-0BE6-490C-AEAD-F5CCE79622C7}" destId="{62DF0741-0825-44CA-89C8-DC29D574F811}" srcOrd="0" destOrd="0" presId="urn:microsoft.com/office/officeart/2005/8/layout/process4"/>
    <dgm:cxn modelId="{AAB217E8-9B51-4D75-85F9-82F3BF7DC070}" type="presOf" srcId="{68F09A06-6469-4A6A-89C8-7C9F0CEB735E}" destId="{952EA65C-AD63-4E71-83CE-4FB89FCECCF8}" srcOrd="0" destOrd="0" presId="urn:microsoft.com/office/officeart/2005/8/layout/process4"/>
    <dgm:cxn modelId="{B6557BDB-EC28-41C2-94F2-4E8B5FF14721}" type="presParOf" srcId="{BE8E03E7-59A0-48F6-BCA0-85F4D2E5C8AE}" destId="{DD255E50-262E-4488-92D8-D0837E32FD93}" srcOrd="0" destOrd="0" presId="urn:microsoft.com/office/officeart/2005/8/layout/process4"/>
    <dgm:cxn modelId="{D8C9B1FE-EA23-4F73-9173-F9F8C9EEE6A7}" type="presParOf" srcId="{DD255E50-262E-4488-92D8-D0837E32FD93}" destId="{62DF0741-0825-44CA-89C8-DC29D574F811}" srcOrd="0" destOrd="0" presId="urn:microsoft.com/office/officeart/2005/8/layout/process4"/>
    <dgm:cxn modelId="{1D291851-4BEE-416B-8543-1202746D34A8}" type="presParOf" srcId="{BE8E03E7-59A0-48F6-BCA0-85F4D2E5C8AE}" destId="{CCE9DB72-8AD1-473E-B9B6-B1DDB89B2392}" srcOrd="1" destOrd="0" presId="urn:microsoft.com/office/officeart/2005/8/layout/process4"/>
    <dgm:cxn modelId="{6FAF6C73-CE92-4092-88FD-57DAB679B19E}" type="presParOf" srcId="{BE8E03E7-59A0-48F6-BCA0-85F4D2E5C8AE}" destId="{06B98180-3227-451F-91BA-A8868877BA8B}" srcOrd="2" destOrd="0" presId="urn:microsoft.com/office/officeart/2005/8/layout/process4"/>
    <dgm:cxn modelId="{AE67E68F-31A9-493E-AE72-651DD92793EC}" type="presParOf" srcId="{06B98180-3227-451F-91BA-A8868877BA8B}" destId="{952EA65C-AD63-4E71-83CE-4FB89FCECCF8}" srcOrd="0" destOrd="0" presId="urn:microsoft.com/office/officeart/2005/8/layout/process4"/>
    <dgm:cxn modelId="{F57CEAA5-A681-41E8-8423-7EE34B7C4B8E}" type="presParOf" srcId="{BE8E03E7-59A0-48F6-BCA0-85F4D2E5C8AE}" destId="{94D456F6-B87A-4636-8FAF-E925C2B36839}" srcOrd="3" destOrd="0" presId="urn:microsoft.com/office/officeart/2005/8/layout/process4"/>
    <dgm:cxn modelId="{462B78E7-75D8-418B-9B2C-998FEEA9EB62}" type="presParOf" srcId="{BE8E03E7-59A0-48F6-BCA0-85F4D2E5C8AE}" destId="{21FA9426-60ED-46B8-9824-31B65A6CA6BE}" srcOrd="4" destOrd="0" presId="urn:microsoft.com/office/officeart/2005/8/layout/process4"/>
    <dgm:cxn modelId="{D8B6A245-D1E3-4C95-A0FF-B6DAD49EA01A}" type="presParOf" srcId="{21FA9426-60ED-46B8-9824-31B65A6CA6BE}" destId="{30847C1E-A8D2-47A6-815F-1862E04786F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9AB1C8-E4EB-406F-A897-E678C9284076}" type="doc">
      <dgm:prSet loTypeId="urn:microsoft.com/office/officeart/2005/8/layout/p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B5A7BB-BF27-4F7F-B613-14C9AF1A94CE}">
      <dgm:prSet phldrT="[Text]" custT="1"/>
      <dgm:spPr/>
      <dgm:t>
        <a:bodyPr/>
        <a:lstStyle/>
        <a:p>
          <a:pPr algn="ctr"/>
          <a:r>
            <a:rPr lang="en-US" sz="1800">
              <a:solidFill>
                <a:schemeClr val="tx1"/>
              </a:solidFill>
              <a:latin typeface="+mj-lt"/>
            </a:rPr>
            <a:t>Sacral</a:t>
          </a:r>
        </a:p>
      </dgm:t>
    </dgm:pt>
    <dgm:pt modelId="{D998FED3-9BCD-4FB2-8B9D-BE7F5077DBFB}" type="parTrans" cxnId="{36A58BB9-094F-4A55-99ED-4E483FDB4EA4}">
      <dgm:prSet/>
      <dgm:spPr/>
      <dgm:t>
        <a:bodyPr/>
        <a:lstStyle/>
        <a:p>
          <a:endParaRPr lang="en-US"/>
        </a:p>
      </dgm:t>
    </dgm:pt>
    <dgm:pt modelId="{02FF7563-3592-43B3-8715-5A12AD02BF65}" type="sibTrans" cxnId="{36A58BB9-094F-4A55-99ED-4E483FDB4EA4}">
      <dgm:prSet/>
      <dgm:spPr/>
      <dgm:t>
        <a:bodyPr/>
        <a:lstStyle/>
        <a:p>
          <a:endParaRPr lang="en-US"/>
        </a:p>
      </dgm:t>
    </dgm:pt>
    <dgm:pt modelId="{25CB2261-0392-4030-8FC8-F1E23245BD43}">
      <dgm:prSet phldrT="[Text]" custT="1"/>
      <dgm:spPr/>
      <dgm:t>
        <a:bodyPr/>
        <a:lstStyle/>
        <a:p>
          <a:pPr algn="ctr"/>
          <a:r>
            <a:rPr lang="en-US" sz="1800">
              <a:solidFill>
                <a:schemeClr val="tx1"/>
              </a:solidFill>
              <a:latin typeface="+mj-lt"/>
            </a:rPr>
            <a:t>Heel</a:t>
          </a:r>
        </a:p>
      </dgm:t>
    </dgm:pt>
    <dgm:pt modelId="{03BFB6BF-FFC8-4170-B4B2-53B24984C2E7}" type="parTrans" cxnId="{2CA5A352-5FF3-472C-B224-B697DF05CD89}">
      <dgm:prSet/>
      <dgm:spPr/>
      <dgm:t>
        <a:bodyPr/>
        <a:lstStyle/>
        <a:p>
          <a:endParaRPr lang="en-US"/>
        </a:p>
      </dgm:t>
    </dgm:pt>
    <dgm:pt modelId="{A39799F6-B2C3-4D56-B4F7-A46B51676B34}" type="sibTrans" cxnId="{2CA5A352-5FF3-472C-B224-B697DF05CD89}">
      <dgm:prSet/>
      <dgm:spPr/>
      <dgm:t>
        <a:bodyPr/>
        <a:lstStyle/>
        <a:p>
          <a:endParaRPr lang="en-US"/>
        </a:p>
      </dgm:t>
    </dgm:pt>
    <dgm:pt modelId="{14E97391-9A7E-4181-A6DA-931695145858}">
      <dgm:prSet phldrT="[Text]" custT="1"/>
      <dgm:spPr/>
      <dgm:t>
        <a:bodyPr/>
        <a:lstStyle/>
        <a:p>
          <a:pPr algn="ctr"/>
          <a:r>
            <a:rPr lang="en-US" sz="1800">
              <a:solidFill>
                <a:schemeClr val="tx1"/>
              </a:solidFill>
              <a:latin typeface="+mj-lt"/>
            </a:rPr>
            <a:t>4x4 Square</a:t>
          </a:r>
        </a:p>
      </dgm:t>
    </dgm:pt>
    <dgm:pt modelId="{5B0233B9-03D2-4B45-9CDC-F16847989146}" type="parTrans" cxnId="{564695FD-BF5F-4EBC-BC37-AAFF38E19058}">
      <dgm:prSet/>
      <dgm:spPr/>
      <dgm:t>
        <a:bodyPr/>
        <a:lstStyle/>
        <a:p>
          <a:endParaRPr lang="en-US"/>
        </a:p>
      </dgm:t>
    </dgm:pt>
    <dgm:pt modelId="{0D7A1764-0584-4CBA-B2AD-0B49973AA530}" type="sibTrans" cxnId="{564695FD-BF5F-4EBC-BC37-AAFF38E19058}">
      <dgm:prSet/>
      <dgm:spPr/>
      <dgm:t>
        <a:bodyPr/>
        <a:lstStyle/>
        <a:p>
          <a:endParaRPr lang="en-US"/>
        </a:p>
      </dgm:t>
    </dgm:pt>
    <dgm:pt modelId="{0EE8ABD7-280F-4666-BFB2-357B7DC553CD}" type="pres">
      <dgm:prSet presAssocID="{C99AB1C8-E4EB-406F-A897-E678C9284076}" presName="Name0" presStyleCnt="0">
        <dgm:presLayoutVars>
          <dgm:dir/>
          <dgm:resizeHandles val="exact"/>
        </dgm:presLayoutVars>
      </dgm:prSet>
      <dgm:spPr/>
    </dgm:pt>
    <dgm:pt modelId="{BE23D476-C3F2-4739-846D-4859578611D6}" type="pres">
      <dgm:prSet presAssocID="{B8B5A7BB-BF27-4F7F-B613-14C9AF1A94CE}" presName="compNode" presStyleCnt="0"/>
      <dgm:spPr/>
    </dgm:pt>
    <dgm:pt modelId="{ADA9568A-CF8F-4BE8-B3B4-E17745D920B6}" type="pres">
      <dgm:prSet presAssocID="{B8B5A7BB-BF27-4F7F-B613-14C9AF1A94CE}" presName="pict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50E689EF-3EB2-4EC6-8330-373372372A14}" type="pres">
      <dgm:prSet presAssocID="{B8B5A7BB-BF27-4F7F-B613-14C9AF1A94CE}" presName="textRect" presStyleLbl="revTx" presStyleIdx="0" presStyleCnt="3">
        <dgm:presLayoutVars>
          <dgm:bulletEnabled val="1"/>
        </dgm:presLayoutVars>
      </dgm:prSet>
      <dgm:spPr/>
    </dgm:pt>
    <dgm:pt modelId="{3D7F5FEE-43ED-4140-B43E-21FBC2AC41FB}" type="pres">
      <dgm:prSet presAssocID="{02FF7563-3592-43B3-8715-5A12AD02BF65}" presName="sibTrans" presStyleLbl="sibTrans2D1" presStyleIdx="0" presStyleCnt="0"/>
      <dgm:spPr/>
    </dgm:pt>
    <dgm:pt modelId="{1104D1AD-6401-476B-BBBC-727DA3807F32}" type="pres">
      <dgm:prSet presAssocID="{25CB2261-0392-4030-8FC8-F1E23245BD43}" presName="compNode" presStyleCnt="0"/>
      <dgm:spPr/>
    </dgm:pt>
    <dgm:pt modelId="{F2B9C3F9-2609-4A9C-A9F7-E47BA15E8B62}" type="pres">
      <dgm:prSet presAssocID="{25CB2261-0392-4030-8FC8-F1E23245BD43}" presName="pictRect" presStyleLbl="node1" presStyleIdx="1" presStyleCnt="3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BFD487ED-A9AD-4EDF-BA6E-12A4DADDD069}" type="pres">
      <dgm:prSet presAssocID="{25CB2261-0392-4030-8FC8-F1E23245BD43}" presName="textRect" presStyleLbl="revTx" presStyleIdx="1" presStyleCnt="3">
        <dgm:presLayoutVars>
          <dgm:bulletEnabled val="1"/>
        </dgm:presLayoutVars>
      </dgm:prSet>
      <dgm:spPr/>
    </dgm:pt>
    <dgm:pt modelId="{D8D2E203-84C1-48E3-ABDA-71BED8A1B21A}" type="pres">
      <dgm:prSet presAssocID="{A39799F6-B2C3-4D56-B4F7-A46B51676B34}" presName="sibTrans" presStyleLbl="sibTrans2D1" presStyleIdx="0" presStyleCnt="0"/>
      <dgm:spPr/>
    </dgm:pt>
    <dgm:pt modelId="{43DF4DB1-BF3C-4593-ACE6-C068A3B2A900}" type="pres">
      <dgm:prSet presAssocID="{14E97391-9A7E-4181-A6DA-931695145858}" presName="compNode" presStyleCnt="0"/>
      <dgm:spPr/>
    </dgm:pt>
    <dgm:pt modelId="{B307E803-2BC4-488B-9CD6-AFD8310703D8}" type="pres">
      <dgm:prSet presAssocID="{14E97391-9A7E-4181-A6DA-931695145858}" presName="pictRect" presStyleLbl="nod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B6AFD65B-762F-4B76-9C9A-70ADA8597994}" type="pres">
      <dgm:prSet presAssocID="{14E97391-9A7E-4181-A6DA-931695145858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F85B6C0E-7A71-4CB3-89A4-0D7C39E5640B}" type="presOf" srcId="{B8B5A7BB-BF27-4F7F-B613-14C9AF1A94CE}" destId="{50E689EF-3EB2-4EC6-8330-373372372A14}" srcOrd="0" destOrd="0" presId="urn:microsoft.com/office/officeart/2005/8/layout/pList1"/>
    <dgm:cxn modelId="{0FF79932-420D-4940-894D-E81A85521DAE}" type="presOf" srcId="{25CB2261-0392-4030-8FC8-F1E23245BD43}" destId="{BFD487ED-A9AD-4EDF-BA6E-12A4DADDD069}" srcOrd="0" destOrd="0" presId="urn:microsoft.com/office/officeart/2005/8/layout/pList1"/>
    <dgm:cxn modelId="{4987635C-E025-4EE4-B13C-D7B0721D7DD9}" type="presOf" srcId="{14E97391-9A7E-4181-A6DA-931695145858}" destId="{B6AFD65B-762F-4B76-9C9A-70ADA8597994}" srcOrd="0" destOrd="0" presId="urn:microsoft.com/office/officeart/2005/8/layout/pList1"/>
    <dgm:cxn modelId="{9B366350-9FAB-483D-B0C0-A45060823CD8}" type="presOf" srcId="{02FF7563-3592-43B3-8715-5A12AD02BF65}" destId="{3D7F5FEE-43ED-4140-B43E-21FBC2AC41FB}" srcOrd="0" destOrd="0" presId="urn:microsoft.com/office/officeart/2005/8/layout/pList1"/>
    <dgm:cxn modelId="{2CA5A352-5FF3-472C-B224-B697DF05CD89}" srcId="{C99AB1C8-E4EB-406F-A897-E678C9284076}" destId="{25CB2261-0392-4030-8FC8-F1E23245BD43}" srcOrd="1" destOrd="0" parTransId="{03BFB6BF-FFC8-4170-B4B2-53B24984C2E7}" sibTransId="{A39799F6-B2C3-4D56-B4F7-A46B51676B34}"/>
    <dgm:cxn modelId="{73224E77-EAB7-4E1D-A1B7-75785429DC9D}" type="presOf" srcId="{A39799F6-B2C3-4D56-B4F7-A46B51676B34}" destId="{D8D2E203-84C1-48E3-ABDA-71BED8A1B21A}" srcOrd="0" destOrd="0" presId="urn:microsoft.com/office/officeart/2005/8/layout/pList1"/>
    <dgm:cxn modelId="{36A58BB9-094F-4A55-99ED-4E483FDB4EA4}" srcId="{C99AB1C8-E4EB-406F-A897-E678C9284076}" destId="{B8B5A7BB-BF27-4F7F-B613-14C9AF1A94CE}" srcOrd="0" destOrd="0" parTransId="{D998FED3-9BCD-4FB2-8B9D-BE7F5077DBFB}" sibTransId="{02FF7563-3592-43B3-8715-5A12AD02BF65}"/>
    <dgm:cxn modelId="{3E8F6DF6-BE39-473B-A9F5-E2C1F322FA9C}" type="presOf" srcId="{C99AB1C8-E4EB-406F-A897-E678C9284076}" destId="{0EE8ABD7-280F-4666-BFB2-357B7DC553CD}" srcOrd="0" destOrd="0" presId="urn:microsoft.com/office/officeart/2005/8/layout/pList1"/>
    <dgm:cxn modelId="{564695FD-BF5F-4EBC-BC37-AAFF38E19058}" srcId="{C99AB1C8-E4EB-406F-A897-E678C9284076}" destId="{14E97391-9A7E-4181-A6DA-931695145858}" srcOrd="2" destOrd="0" parTransId="{5B0233B9-03D2-4B45-9CDC-F16847989146}" sibTransId="{0D7A1764-0584-4CBA-B2AD-0B49973AA530}"/>
    <dgm:cxn modelId="{4789CCC7-1476-411B-BD0F-9A9893510672}" type="presParOf" srcId="{0EE8ABD7-280F-4666-BFB2-357B7DC553CD}" destId="{BE23D476-C3F2-4739-846D-4859578611D6}" srcOrd="0" destOrd="0" presId="urn:microsoft.com/office/officeart/2005/8/layout/pList1"/>
    <dgm:cxn modelId="{CF280039-A333-4BA6-92D2-053816AF59E2}" type="presParOf" srcId="{BE23D476-C3F2-4739-846D-4859578611D6}" destId="{ADA9568A-CF8F-4BE8-B3B4-E17745D920B6}" srcOrd="0" destOrd="0" presId="urn:microsoft.com/office/officeart/2005/8/layout/pList1"/>
    <dgm:cxn modelId="{E3181BC4-70AB-4B5A-8A7E-8C8B754F1E2B}" type="presParOf" srcId="{BE23D476-C3F2-4739-846D-4859578611D6}" destId="{50E689EF-3EB2-4EC6-8330-373372372A14}" srcOrd="1" destOrd="0" presId="urn:microsoft.com/office/officeart/2005/8/layout/pList1"/>
    <dgm:cxn modelId="{55EFC470-0659-4711-92E7-C36A932AE12A}" type="presParOf" srcId="{0EE8ABD7-280F-4666-BFB2-357B7DC553CD}" destId="{3D7F5FEE-43ED-4140-B43E-21FBC2AC41FB}" srcOrd="1" destOrd="0" presId="urn:microsoft.com/office/officeart/2005/8/layout/pList1"/>
    <dgm:cxn modelId="{437B3B9F-2EE8-4C69-BF07-1C2841F51EAA}" type="presParOf" srcId="{0EE8ABD7-280F-4666-BFB2-357B7DC553CD}" destId="{1104D1AD-6401-476B-BBBC-727DA3807F32}" srcOrd="2" destOrd="0" presId="urn:microsoft.com/office/officeart/2005/8/layout/pList1"/>
    <dgm:cxn modelId="{F853345B-DF71-4EBE-B8EF-2838A049E843}" type="presParOf" srcId="{1104D1AD-6401-476B-BBBC-727DA3807F32}" destId="{F2B9C3F9-2609-4A9C-A9F7-E47BA15E8B62}" srcOrd="0" destOrd="0" presId="urn:microsoft.com/office/officeart/2005/8/layout/pList1"/>
    <dgm:cxn modelId="{3DBC77BD-44EA-4BBE-97F3-48648859895F}" type="presParOf" srcId="{1104D1AD-6401-476B-BBBC-727DA3807F32}" destId="{BFD487ED-A9AD-4EDF-BA6E-12A4DADDD069}" srcOrd="1" destOrd="0" presId="urn:microsoft.com/office/officeart/2005/8/layout/pList1"/>
    <dgm:cxn modelId="{91567823-D451-4A2A-B36F-2AC75FDA528F}" type="presParOf" srcId="{0EE8ABD7-280F-4666-BFB2-357B7DC553CD}" destId="{D8D2E203-84C1-48E3-ABDA-71BED8A1B21A}" srcOrd="3" destOrd="0" presId="urn:microsoft.com/office/officeart/2005/8/layout/pList1"/>
    <dgm:cxn modelId="{AB833018-DF3D-43AA-B508-57FE5657EC55}" type="presParOf" srcId="{0EE8ABD7-280F-4666-BFB2-357B7DC553CD}" destId="{43DF4DB1-BF3C-4593-ACE6-C068A3B2A900}" srcOrd="4" destOrd="0" presId="urn:microsoft.com/office/officeart/2005/8/layout/pList1"/>
    <dgm:cxn modelId="{75B79E93-92AB-4C84-ABAD-618A05FB769E}" type="presParOf" srcId="{43DF4DB1-BF3C-4593-ACE6-C068A3B2A900}" destId="{B307E803-2BC4-488B-9CD6-AFD8310703D8}" srcOrd="0" destOrd="0" presId="urn:microsoft.com/office/officeart/2005/8/layout/pList1"/>
    <dgm:cxn modelId="{3176BD30-74B5-416C-AE01-B8BA910FE61E}" type="presParOf" srcId="{43DF4DB1-BF3C-4593-ACE6-C068A3B2A900}" destId="{B6AFD65B-762F-4B76-9C9A-70ADA859799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2DC119-5728-44D4-96FD-C6D5253C010A}" type="doc">
      <dgm:prSet loTypeId="urn:microsoft.com/office/officeart/2005/8/layout/p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3C30F22-4A64-43F9-A54E-E1E4D87C3A1F}">
      <dgm:prSet phldrT="[Text]" custT="1"/>
      <dgm:spPr/>
      <dgm:t>
        <a:bodyPr/>
        <a:lstStyle/>
        <a:p>
          <a:r>
            <a:rPr lang="en-US" sz="2000">
              <a:solidFill>
                <a:schemeClr val="tx1"/>
              </a:solidFill>
              <a:latin typeface="+mj-lt"/>
            </a:rPr>
            <a:t>Chux Pad</a:t>
          </a:r>
        </a:p>
      </dgm:t>
    </dgm:pt>
    <dgm:pt modelId="{3362B77E-4474-4C90-9940-C3836F93D7C4}" type="parTrans" cxnId="{5114604B-67FA-4DA1-A318-24FA46439ACB}">
      <dgm:prSet/>
      <dgm:spPr/>
      <dgm:t>
        <a:bodyPr/>
        <a:lstStyle/>
        <a:p>
          <a:endParaRPr lang="en-US"/>
        </a:p>
      </dgm:t>
    </dgm:pt>
    <dgm:pt modelId="{FBE7E37E-A9CE-49DF-AB95-93FE319CDAB4}" type="sibTrans" cxnId="{5114604B-67FA-4DA1-A318-24FA46439ACB}">
      <dgm:prSet/>
      <dgm:spPr/>
      <dgm:t>
        <a:bodyPr/>
        <a:lstStyle/>
        <a:p>
          <a:endParaRPr lang="en-US"/>
        </a:p>
      </dgm:t>
    </dgm:pt>
    <dgm:pt modelId="{BA86ECE5-C65A-4293-9023-0B0FB9D38256}">
      <dgm:prSet phldrT="[Text]" custT="1"/>
      <dgm:spPr/>
      <dgm:t>
        <a:bodyPr/>
        <a:lstStyle/>
        <a:p>
          <a:r>
            <a:rPr lang="en-US" sz="2000">
              <a:solidFill>
                <a:schemeClr val="tx1"/>
              </a:solidFill>
              <a:latin typeface="+mj-lt"/>
            </a:rPr>
            <a:t>Rectal Pouch </a:t>
          </a:r>
        </a:p>
      </dgm:t>
    </dgm:pt>
    <dgm:pt modelId="{04763DA5-BD26-4874-BBBD-4C98E1A67434}" type="parTrans" cxnId="{F70AB69E-7652-4D69-BC04-2026916C3961}">
      <dgm:prSet/>
      <dgm:spPr/>
      <dgm:t>
        <a:bodyPr/>
        <a:lstStyle/>
        <a:p>
          <a:endParaRPr lang="en-US"/>
        </a:p>
      </dgm:t>
    </dgm:pt>
    <dgm:pt modelId="{7158186A-5471-4B81-8969-2A0A6A7E9751}" type="sibTrans" cxnId="{F70AB69E-7652-4D69-BC04-2026916C3961}">
      <dgm:prSet/>
      <dgm:spPr/>
      <dgm:t>
        <a:bodyPr/>
        <a:lstStyle/>
        <a:p>
          <a:endParaRPr lang="en-US"/>
        </a:p>
      </dgm:t>
    </dgm:pt>
    <dgm:pt modelId="{25585F33-ED61-4308-A5F3-1474D0109EAD}">
      <dgm:prSet custT="1"/>
      <dgm:spPr/>
      <dgm:t>
        <a:bodyPr/>
        <a:lstStyle/>
        <a:p>
          <a:r>
            <a:rPr lang="en-US" sz="2000">
              <a:solidFill>
                <a:schemeClr val="tx1"/>
              </a:solidFill>
              <a:latin typeface="+mj-lt"/>
            </a:rPr>
            <a:t>Stool Management System </a:t>
          </a:r>
        </a:p>
      </dgm:t>
    </dgm:pt>
    <dgm:pt modelId="{129A4AD0-CF1D-4972-AE8A-8C61CD9347A1}" type="parTrans" cxnId="{7DDAD133-0A61-4E34-B3C8-A104F2308FCA}">
      <dgm:prSet/>
      <dgm:spPr/>
      <dgm:t>
        <a:bodyPr/>
        <a:lstStyle/>
        <a:p>
          <a:endParaRPr lang="en-US"/>
        </a:p>
      </dgm:t>
    </dgm:pt>
    <dgm:pt modelId="{F6D1E47F-4F4D-46EE-9F74-63CC6E9C5A60}" type="sibTrans" cxnId="{7DDAD133-0A61-4E34-B3C8-A104F2308FCA}">
      <dgm:prSet/>
      <dgm:spPr/>
      <dgm:t>
        <a:bodyPr/>
        <a:lstStyle/>
        <a:p>
          <a:endParaRPr lang="en-US"/>
        </a:p>
      </dgm:t>
    </dgm:pt>
    <dgm:pt modelId="{66C194D4-7281-4358-AF4D-2B51FD1E62A3}">
      <dgm:prSet custT="1"/>
      <dgm:spPr/>
      <dgm:t>
        <a:bodyPr/>
        <a:lstStyle/>
        <a:p>
          <a:r>
            <a:rPr lang="en-US" sz="1200">
              <a:solidFill>
                <a:srgbClr val="FF0000"/>
              </a:solidFill>
              <a:latin typeface="+mj-lt"/>
            </a:rPr>
            <a:t>Provider order required</a:t>
          </a:r>
          <a:r>
            <a:rPr lang="en-US" sz="1200">
              <a:solidFill>
                <a:srgbClr val="FF0000"/>
              </a:solidFill>
            </a:rPr>
            <a:t> </a:t>
          </a:r>
        </a:p>
      </dgm:t>
    </dgm:pt>
    <dgm:pt modelId="{CF52A0D7-78E8-49DA-A3E7-50F2F9EAF976}" type="parTrans" cxnId="{B5AB2D01-3375-416D-B21C-41B3EFFB6B23}">
      <dgm:prSet/>
      <dgm:spPr/>
      <dgm:t>
        <a:bodyPr/>
        <a:lstStyle/>
        <a:p>
          <a:endParaRPr lang="en-US"/>
        </a:p>
      </dgm:t>
    </dgm:pt>
    <dgm:pt modelId="{861C008E-279F-4660-98CA-F8B1A708E1BC}" type="sibTrans" cxnId="{B5AB2D01-3375-416D-B21C-41B3EFFB6B23}">
      <dgm:prSet/>
      <dgm:spPr/>
      <dgm:t>
        <a:bodyPr/>
        <a:lstStyle/>
        <a:p>
          <a:endParaRPr lang="en-US"/>
        </a:p>
      </dgm:t>
    </dgm:pt>
    <dgm:pt modelId="{6CE669B1-D584-48C7-BD94-D0B6F52DBDB0}">
      <dgm:prSet phldrT="[Text]" custT="1"/>
      <dgm:spPr/>
      <dgm:t>
        <a:bodyPr/>
        <a:lstStyle/>
        <a:p>
          <a:r>
            <a:rPr lang="en-US" sz="2000">
              <a:solidFill>
                <a:schemeClr val="tx1"/>
              </a:solidFill>
              <a:latin typeface="+mj-lt"/>
            </a:rPr>
            <a:t>External Catheters</a:t>
          </a:r>
        </a:p>
      </dgm:t>
    </dgm:pt>
    <dgm:pt modelId="{C598FED0-519F-4FC4-8F2F-471FD3C0E6BE}" type="sibTrans" cxnId="{0AAC079F-959D-4440-87F8-23553DCE13A4}">
      <dgm:prSet/>
      <dgm:spPr/>
      <dgm:t>
        <a:bodyPr/>
        <a:lstStyle/>
        <a:p>
          <a:endParaRPr lang="en-US"/>
        </a:p>
      </dgm:t>
    </dgm:pt>
    <dgm:pt modelId="{B7201FE4-2113-4C2A-855E-AE2DAAB7369C}" type="parTrans" cxnId="{0AAC079F-959D-4440-87F8-23553DCE13A4}">
      <dgm:prSet/>
      <dgm:spPr/>
      <dgm:t>
        <a:bodyPr/>
        <a:lstStyle/>
        <a:p>
          <a:endParaRPr lang="en-US"/>
        </a:p>
      </dgm:t>
    </dgm:pt>
    <dgm:pt modelId="{EFBFBE02-A014-4150-A122-546D8303A6C8}" type="pres">
      <dgm:prSet presAssocID="{C82DC119-5728-44D4-96FD-C6D5253C010A}" presName="Name0" presStyleCnt="0">
        <dgm:presLayoutVars>
          <dgm:dir/>
          <dgm:resizeHandles val="exact"/>
        </dgm:presLayoutVars>
      </dgm:prSet>
      <dgm:spPr/>
    </dgm:pt>
    <dgm:pt modelId="{88D46C76-DD7D-450B-9ED2-136D771F694C}" type="pres">
      <dgm:prSet presAssocID="{E3C30F22-4A64-43F9-A54E-E1E4D87C3A1F}" presName="compNode" presStyleCnt="0"/>
      <dgm:spPr/>
    </dgm:pt>
    <dgm:pt modelId="{838F108E-0121-4C93-9D66-B79A2199B053}" type="pres">
      <dgm:prSet presAssocID="{E3C30F22-4A64-43F9-A54E-E1E4D87C3A1F}" presName="pictRect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</dgm:spPr>
    </dgm:pt>
    <dgm:pt modelId="{2D4E7793-EB22-45E4-AAA0-D5DC4C614983}" type="pres">
      <dgm:prSet presAssocID="{E3C30F22-4A64-43F9-A54E-E1E4D87C3A1F}" presName="textRect" presStyleLbl="revTx" presStyleIdx="0" presStyleCnt="4">
        <dgm:presLayoutVars>
          <dgm:bulletEnabled val="1"/>
        </dgm:presLayoutVars>
      </dgm:prSet>
      <dgm:spPr/>
    </dgm:pt>
    <dgm:pt modelId="{4AF6EE2A-84B0-4B24-99C9-33696B528B83}" type="pres">
      <dgm:prSet presAssocID="{FBE7E37E-A9CE-49DF-AB95-93FE319CDAB4}" presName="sibTrans" presStyleLbl="sibTrans2D1" presStyleIdx="0" presStyleCnt="0"/>
      <dgm:spPr/>
    </dgm:pt>
    <dgm:pt modelId="{5DE05AE1-43B3-42A6-8E23-5FF041FA2CE8}" type="pres">
      <dgm:prSet presAssocID="{6CE669B1-D584-48C7-BD94-D0B6F52DBDB0}" presName="compNode" presStyleCnt="0"/>
      <dgm:spPr/>
    </dgm:pt>
    <dgm:pt modelId="{54432448-C0C7-4625-A2F2-513742FE1C88}" type="pres">
      <dgm:prSet presAssocID="{6CE669B1-D584-48C7-BD94-D0B6F52DBDB0}" presName="pictRect" presStyleLbl="node1" presStyleIdx="1" presStyleCnt="4" custLinFactNeighborY="-702"/>
      <dgm:spPr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</dgm:spPr>
    </dgm:pt>
    <dgm:pt modelId="{7EBFD397-281A-4837-B8D8-DC9B39C1693E}" type="pres">
      <dgm:prSet presAssocID="{6CE669B1-D584-48C7-BD94-D0B6F52DBDB0}" presName="textRect" presStyleLbl="revTx" presStyleIdx="1" presStyleCnt="4">
        <dgm:presLayoutVars>
          <dgm:bulletEnabled val="1"/>
        </dgm:presLayoutVars>
      </dgm:prSet>
      <dgm:spPr/>
    </dgm:pt>
    <dgm:pt modelId="{3A0DA282-CEC0-41F2-829F-D74420610F84}" type="pres">
      <dgm:prSet presAssocID="{C598FED0-519F-4FC4-8F2F-471FD3C0E6BE}" presName="sibTrans" presStyleLbl="sibTrans2D1" presStyleIdx="0" presStyleCnt="0"/>
      <dgm:spPr/>
    </dgm:pt>
    <dgm:pt modelId="{E958087A-5418-443B-81FE-1D6A871F33DA}" type="pres">
      <dgm:prSet presAssocID="{BA86ECE5-C65A-4293-9023-0B0FB9D38256}" presName="compNode" presStyleCnt="0"/>
      <dgm:spPr/>
    </dgm:pt>
    <dgm:pt modelId="{384FB36D-0045-49DE-A5E8-50E42C17B6F4}" type="pres">
      <dgm:prSet presAssocID="{BA86ECE5-C65A-4293-9023-0B0FB9D38256}" presName="pictRect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31000" b="-31000"/>
          </a:stretch>
        </a:blipFill>
      </dgm:spPr>
    </dgm:pt>
    <dgm:pt modelId="{30576892-E00A-4886-82D2-CCAA190EA9CF}" type="pres">
      <dgm:prSet presAssocID="{BA86ECE5-C65A-4293-9023-0B0FB9D38256}" presName="textRect" presStyleLbl="revTx" presStyleIdx="2" presStyleCnt="4">
        <dgm:presLayoutVars>
          <dgm:bulletEnabled val="1"/>
        </dgm:presLayoutVars>
      </dgm:prSet>
      <dgm:spPr/>
    </dgm:pt>
    <dgm:pt modelId="{F94FA887-40E7-422D-A26C-2D618238DCBC}" type="pres">
      <dgm:prSet presAssocID="{7158186A-5471-4B81-8969-2A0A6A7E9751}" presName="sibTrans" presStyleLbl="sibTrans2D1" presStyleIdx="0" presStyleCnt="0"/>
      <dgm:spPr/>
    </dgm:pt>
    <dgm:pt modelId="{1220AC35-9B7D-4100-8284-AFA8037145B0}" type="pres">
      <dgm:prSet presAssocID="{25585F33-ED61-4308-A5F3-1474D0109EAD}" presName="compNode" presStyleCnt="0"/>
      <dgm:spPr/>
    </dgm:pt>
    <dgm:pt modelId="{7E5D0547-28A4-4C55-9590-1FF2A118E7E4}" type="pres">
      <dgm:prSet presAssocID="{25585F33-ED61-4308-A5F3-1474D0109EAD}" presName="pictRect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9353B217-1E32-481B-8855-4B510CE24E88}" type="pres">
      <dgm:prSet presAssocID="{25585F33-ED61-4308-A5F3-1474D0109EAD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B5AB2D01-3375-416D-B21C-41B3EFFB6B23}" srcId="{25585F33-ED61-4308-A5F3-1474D0109EAD}" destId="{66C194D4-7281-4358-AF4D-2B51FD1E62A3}" srcOrd="0" destOrd="0" parTransId="{CF52A0D7-78E8-49DA-A3E7-50F2F9EAF976}" sibTransId="{861C008E-279F-4660-98CA-F8B1A708E1BC}"/>
    <dgm:cxn modelId="{9FD82314-3D3C-43A4-8FF4-6910C6E4CF35}" type="presOf" srcId="{C82DC119-5728-44D4-96FD-C6D5253C010A}" destId="{EFBFBE02-A014-4150-A122-546D8303A6C8}" srcOrd="0" destOrd="0" presId="urn:microsoft.com/office/officeart/2005/8/layout/pList1"/>
    <dgm:cxn modelId="{AC53802E-396C-4146-AFA6-D48C4BCB8750}" type="presOf" srcId="{C598FED0-519F-4FC4-8F2F-471FD3C0E6BE}" destId="{3A0DA282-CEC0-41F2-829F-D74420610F84}" srcOrd="0" destOrd="0" presId="urn:microsoft.com/office/officeart/2005/8/layout/pList1"/>
    <dgm:cxn modelId="{7DDAD133-0A61-4E34-B3C8-A104F2308FCA}" srcId="{C82DC119-5728-44D4-96FD-C6D5253C010A}" destId="{25585F33-ED61-4308-A5F3-1474D0109EAD}" srcOrd="3" destOrd="0" parTransId="{129A4AD0-CF1D-4972-AE8A-8C61CD9347A1}" sibTransId="{F6D1E47F-4F4D-46EE-9F74-63CC6E9C5A60}"/>
    <dgm:cxn modelId="{7F77E73C-D7E8-4749-B755-839D0394B81E}" type="presOf" srcId="{BA86ECE5-C65A-4293-9023-0B0FB9D38256}" destId="{30576892-E00A-4886-82D2-CCAA190EA9CF}" srcOrd="0" destOrd="0" presId="urn:microsoft.com/office/officeart/2005/8/layout/pList1"/>
    <dgm:cxn modelId="{35A75644-2E4C-47E4-9958-68A84C8AA544}" type="presOf" srcId="{E3C30F22-4A64-43F9-A54E-E1E4D87C3A1F}" destId="{2D4E7793-EB22-45E4-AAA0-D5DC4C614983}" srcOrd="0" destOrd="0" presId="urn:microsoft.com/office/officeart/2005/8/layout/pList1"/>
    <dgm:cxn modelId="{5114604B-67FA-4DA1-A318-24FA46439ACB}" srcId="{C82DC119-5728-44D4-96FD-C6D5253C010A}" destId="{E3C30F22-4A64-43F9-A54E-E1E4D87C3A1F}" srcOrd="0" destOrd="0" parTransId="{3362B77E-4474-4C90-9940-C3836F93D7C4}" sibTransId="{FBE7E37E-A9CE-49DF-AB95-93FE319CDAB4}"/>
    <dgm:cxn modelId="{D44D6273-9584-4D2C-9D86-4D9D2A4792A6}" type="presOf" srcId="{66C194D4-7281-4358-AF4D-2B51FD1E62A3}" destId="{9353B217-1E32-481B-8855-4B510CE24E88}" srcOrd="0" destOrd="1" presId="urn:microsoft.com/office/officeart/2005/8/layout/pList1"/>
    <dgm:cxn modelId="{F70AB69E-7652-4D69-BC04-2026916C3961}" srcId="{C82DC119-5728-44D4-96FD-C6D5253C010A}" destId="{BA86ECE5-C65A-4293-9023-0B0FB9D38256}" srcOrd="2" destOrd="0" parTransId="{04763DA5-BD26-4874-BBBD-4C98E1A67434}" sibTransId="{7158186A-5471-4B81-8969-2A0A6A7E9751}"/>
    <dgm:cxn modelId="{0AAC079F-959D-4440-87F8-23553DCE13A4}" srcId="{C82DC119-5728-44D4-96FD-C6D5253C010A}" destId="{6CE669B1-D584-48C7-BD94-D0B6F52DBDB0}" srcOrd="1" destOrd="0" parTransId="{B7201FE4-2113-4C2A-855E-AE2DAAB7369C}" sibTransId="{C598FED0-519F-4FC4-8F2F-471FD3C0E6BE}"/>
    <dgm:cxn modelId="{90B756B9-C5AE-4F43-87A8-4564230F1FCC}" type="presOf" srcId="{25585F33-ED61-4308-A5F3-1474D0109EAD}" destId="{9353B217-1E32-481B-8855-4B510CE24E88}" srcOrd="0" destOrd="0" presId="urn:microsoft.com/office/officeart/2005/8/layout/pList1"/>
    <dgm:cxn modelId="{7E3E09C7-DDDC-4EE4-8A14-4304140FD6AA}" type="presOf" srcId="{7158186A-5471-4B81-8969-2A0A6A7E9751}" destId="{F94FA887-40E7-422D-A26C-2D618238DCBC}" srcOrd="0" destOrd="0" presId="urn:microsoft.com/office/officeart/2005/8/layout/pList1"/>
    <dgm:cxn modelId="{B77825E9-B66E-44AE-92EB-696234361357}" type="presOf" srcId="{6CE669B1-D584-48C7-BD94-D0B6F52DBDB0}" destId="{7EBFD397-281A-4837-B8D8-DC9B39C1693E}" srcOrd="0" destOrd="0" presId="urn:microsoft.com/office/officeart/2005/8/layout/pList1"/>
    <dgm:cxn modelId="{7123D2F2-2E53-452D-B5BC-9925F155092D}" type="presOf" srcId="{FBE7E37E-A9CE-49DF-AB95-93FE319CDAB4}" destId="{4AF6EE2A-84B0-4B24-99C9-33696B528B83}" srcOrd="0" destOrd="0" presId="urn:microsoft.com/office/officeart/2005/8/layout/pList1"/>
    <dgm:cxn modelId="{B11EDF42-F802-4B64-8FEF-2116863D4A5E}" type="presParOf" srcId="{EFBFBE02-A014-4150-A122-546D8303A6C8}" destId="{88D46C76-DD7D-450B-9ED2-136D771F694C}" srcOrd="0" destOrd="0" presId="urn:microsoft.com/office/officeart/2005/8/layout/pList1"/>
    <dgm:cxn modelId="{EC7BA374-9D14-443D-B52F-ECC71A6C5A2F}" type="presParOf" srcId="{88D46C76-DD7D-450B-9ED2-136D771F694C}" destId="{838F108E-0121-4C93-9D66-B79A2199B053}" srcOrd="0" destOrd="0" presId="urn:microsoft.com/office/officeart/2005/8/layout/pList1"/>
    <dgm:cxn modelId="{FF6D38B1-215B-4806-8F25-245434511E8C}" type="presParOf" srcId="{88D46C76-DD7D-450B-9ED2-136D771F694C}" destId="{2D4E7793-EB22-45E4-AAA0-D5DC4C614983}" srcOrd="1" destOrd="0" presId="urn:microsoft.com/office/officeart/2005/8/layout/pList1"/>
    <dgm:cxn modelId="{7BC9E431-F307-4508-820C-958729C0D67D}" type="presParOf" srcId="{EFBFBE02-A014-4150-A122-546D8303A6C8}" destId="{4AF6EE2A-84B0-4B24-99C9-33696B528B83}" srcOrd="1" destOrd="0" presId="urn:microsoft.com/office/officeart/2005/8/layout/pList1"/>
    <dgm:cxn modelId="{1542AA02-9945-4443-B51B-AC6BFB3038E4}" type="presParOf" srcId="{EFBFBE02-A014-4150-A122-546D8303A6C8}" destId="{5DE05AE1-43B3-42A6-8E23-5FF041FA2CE8}" srcOrd="2" destOrd="0" presId="urn:microsoft.com/office/officeart/2005/8/layout/pList1"/>
    <dgm:cxn modelId="{85082F68-6C59-4F66-AB72-BD9B94E76EDA}" type="presParOf" srcId="{5DE05AE1-43B3-42A6-8E23-5FF041FA2CE8}" destId="{54432448-C0C7-4625-A2F2-513742FE1C88}" srcOrd="0" destOrd="0" presId="urn:microsoft.com/office/officeart/2005/8/layout/pList1"/>
    <dgm:cxn modelId="{0B2B85ED-3A8D-4A47-A513-14B2C6404D51}" type="presParOf" srcId="{5DE05AE1-43B3-42A6-8E23-5FF041FA2CE8}" destId="{7EBFD397-281A-4837-B8D8-DC9B39C1693E}" srcOrd="1" destOrd="0" presId="urn:microsoft.com/office/officeart/2005/8/layout/pList1"/>
    <dgm:cxn modelId="{CEE2BBD6-C3E9-457C-88EC-FB74F20DF4AA}" type="presParOf" srcId="{EFBFBE02-A014-4150-A122-546D8303A6C8}" destId="{3A0DA282-CEC0-41F2-829F-D74420610F84}" srcOrd="3" destOrd="0" presId="urn:microsoft.com/office/officeart/2005/8/layout/pList1"/>
    <dgm:cxn modelId="{9802D7AC-F801-4AC6-9DDA-0C18971D6AF8}" type="presParOf" srcId="{EFBFBE02-A014-4150-A122-546D8303A6C8}" destId="{E958087A-5418-443B-81FE-1D6A871F33DA}" srcOrd="4" destOrd="0" presId="urn:microsoft.com/office/officeart/2005/8/layout/pList1"/>
    <dgm:cxn modelId="{5FA263A5-3055-4241-928B-56C53E017C0B}" type="presParOf" srcId="{E958087A-5418-443B-81FE-1D6A871F33DA}" destId="{384FB36D-0045-49DE-A5E8-50E42C17B6F4}" srcOrd="0" destOrd="0" presId="urn:microsoft.com/office/officeart/2005/8/layout/pList1"/>
    <dgm:cxn modelId="{5576CEBB-7213-4C39-883B-604BCA6614C2}" type="presParOf" srcId="{E958087A-5418-443B-81FE-1D6A871F33DA}" destId="{30576892-E00A-4886-82D2-CCAA190EA9CF}" srcOrd="1" destOrd="0" presId="urn:microsoft.com/office/officeart/2005/8/layout/pList1"/>
    <dgm:cxn modelId="{E6BF2374-0488-4A95-94A8-B1D43FF0E63F}" type="presParOf" srcId="{EFBFBE02-A014-4150-A122-546D8303A6C8}" destId="{F94FA887-40E7-422D-A26C-2D618238DCBC}" srcOrd="5" destOrd="0" presId="urn:microsoft.com/office/officeart/2005/8/layout/pList1"/>
    <dgm:cxn modelId="{330FACAE-BFA1-4790-A262-0E1328D0F49D}" type="presParOf" srcId="{EFBFBE02-A014-4150-A122-546D8303A6C8}" destId="{1220AC35-9B7D-4100-8284-AFA8037145B0}" srcOrd="6" destOrd="0" presId="urn:microsoft.com/office/officeart/2005/8/layout/pList1"/>
    <dgm:cxn modelId="{2E7A6280-E22F-4C34-B4B6-1D739293053C}" type="presParOf" srcId="{1220AC35-9B7D-4100-8284-AFA8037145B0}" destId="{7E5D0547-28A4-4C55-9590-1FF2A118E7E4}" srcOrd="0" destOrd="0" presId="urn:microsoft.com/office/officeart/2005/8/layout/pList1"/>
    <dgm:cxn modelId="{D913B99F-EAC9-4BD4-8CEA-3E9CFBB257EA}" type="presParOf" srcId="{1220AC35-9B7D-4100-8284-AFA8037145B0}" destId="{9353B217-1E32-481B-8855-4B510CE24E8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ABBEF5-26C7-45D0-BE64-834A6BB1FB11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C7247A-4437-40D1-9E12-1851129D404C}">
      <dgm:prSet custT="1"/>
      <dgm:spPr/>
      <dgm:t>
        <a:bodyPr/>
        <a:lstStyle/>
        <a:p>
          <a:r>
            <a:rPr lang="en-US" sz="2000" b="0">
              <a:latin typeface="+mj-lt"/>
            </a:rPr>
            <a:t>A consult to the Adult Wound Team is required for patients with a Stage 3,4, unstageable, or DTI pressure injury</a:t>
          </a:r>
        </a:p>
      </dgm:t>
    </dgm:pt>
    <dgm:pt modelId="{673923BD-3DA9-4CEC-B547-FB1DAAD37A73}" type="parTrans" cxnId="{4D0DECCB-FA48-4875-9F3F-D81FA9382738}">
      <dgm:prSet/>
      <dgm:spPr/>
      <dgm:t>
        <a:bodyPr/>
        <a:lstStyle/>
        <a:p>
          <a:endParaRPr lang="en-US"/>
        </a:p>
      </dgm:t>
    </dgm:pt>
    <dgm:pt modelId="{DB569DFD-8BF5-418B-B9CB-D139760E2D7C}" type="sibTrans" cxnId="{4D0DECCB-FA48-4875-9F3F-D81FA9382738}">
      <dgm:prSet/>
      <dgm:spPr/>
      <dgm:t>
        <a:bodyPr/>
        <a:lstStyle/>
        <a:p>
          <a:endParaRPr lang="en-US"/>
        </a:p>
      </dgm:t>
    </dgm:pt>
    <dgm:pt modelId="{F3F11988-8EC5-4A20-850A-F7DD9A205247}">
      <dgm:prSet custT="1"/>
      <dgm:spPr/>
      <dgm:t>
        <a:bodyPr/>
        <a:lstStyle/>
        <a:p>
          <a:r>
            <a:rPr lang="en-US" sz="1400" b="0">
              <a:latin typeface="+mj-lt"/>
            </a:rPr>
            <a:t>You are encouraged to consult the adult wound team for ANY PI, especially if you are unsure of the stage</a:t>
          </a:r>
        </a:p>
      </dgm:t>
    </dgm:pt>
    <dgm:pt modelId="{20A6E753-DD88-4634-8209-9F71F676F052}" type="parTrans" cxnId="{71742734-4747-4171-8B79-7DAA7FAB610F}">
      <dgm:prSet/>
      <dgm:spPr/>
      <dgm:t>
        <a:bodyPr/>
        <a:lstStyle/>
        <a:p>
          <a:endParaRPr lang="en-US"/>
        </a:p>
      </dgm:t>
    </dgm:pt>
    <dgm:pt modelId="{5E052733-C95E-4C4E-9C5D-58BB25C5D9A0}" type="sibTrans" cxnId="{71742734-4747-4171-8B79-7DAA7FAB610F}">
      <dgm:prSet/>
      <dgm:spPr/>
      <dgm:t>
        <a:bodyPr/>
        <a:lstStyle/>
        <a:p>
          <a:endParaRPr lang="en-US"/>
        </a:p>
      </dgm:t>
    </dgm:pt>
    <dgm:pt modelId="{E6855BEB-F1B8-4AF8-84DE-4D4EC4EA2C9D}">
      <dgm:prSet custT="1"/>
      <dgm:spPr/>
      <dgm:t>
        <a:bodyPr/>
        <a:lstStyle/>
        <a:p>
          <a:r>
            <a:rPr lang="en-US" sz="2000" b="0">
              <a:latin typeface="+mj-lt"/>
            </a:rPr>
            <a:t>Page the patient’s primary team asking for a consult to the Adult Wound Team</a:t>
          </a:r>
        </a:p>
      </dgm:t>
    </dgm:pt>
    <dgm:pt modelId="{11FBF9C5-9DAA-4396-AE5A-1B595719B9ED}" type="parTrans" cxnId="{ACC20254-3802-40E9-8FF1-3B2652AB6DC6}">
      <dgm:prSet/>
      <dgm:spPr/>
      <dgm:t>
        <a:bodyPr/>
        <a:lstStyle/>
        <a:p>
          <a:endParaRPr lang="en-US"/>
        </a:p>
      </dgm:t>
    </dgm:pt>
    <dgm:pt modelId="{594A9326-6C02-4888-9F35-6111FFD7EDC4}" type="sibTrans" cxnId="{ACC20254-3802-40E9-8FF1-3B2652AB6DC6}">
      <dgm:prSet/>
      <dgm:spPr/>
      <dgm:t>
        <a:bodyPr/>
        <a:lstStyle/>
        <a:p>
          <a:endParaRPr lang="en-US"/>
        </a:p>
      </dgm:t>
    </dgm:pt>
    <dgm:pt modelId="{276E7E57-1AE0-441B-8750-8DD7B166644B}">
      <dgm:prSet custT="1"/>
      <dgm:spPr/>
      <dgm:t>
        <a:bodyPr/>
        <a:lstStyle/>
        <a:p>
          <a:pPr rtl="0"/>
          <a:r>
            <a:rPr lang="en-US" sz="2000" b="0">
              <a:latin typeface="+mj-lt"/>
            </a:rPr>
            <a:t>For any questions, you may directly contact the Adult Wound Team via eStar Paging</a:t>
          </a:r>
        </a:p>
      </dgm:t>
    </dgm:pt>
    <dgm:pt modelId="{AA0A1BBC-96B6-48C1-8055-48D317A216B1}" type="parTrans" cxnId="{E7AC9118-1DF1-4DD9-97C1-B1D9A406A7D2}">
      <dgm:prSet/>
      <dgm:spPr/>
      <dgm:t>
        <a:bodyPr/>
        <a:lstStyle/>
        <a:p>
          <a:endParaRPr lang="en-US"/>
        </a:p>
      </dgm:t>
    </dgm:pt>
    <dgm:pt modelId="{E3C7EB97-7233-4C41-940B-4FCAD13FD797}" type="sibTrans" cxnId="{E7AC9118-1DF1-4DD9-97C1-B1D9A406A7D2}">
      <dgm:prSet/>
      <dgm:spPr/>
      <dgm:t>
        <a:bodyPr/>
        <a:lstStyle/>
        <a:p>
          <a:endParaRPr lang="en-US"/>
        </a:p>
      </dgm:t>
    </dgm:pt>
    <dgm:pt modelId="{259CBFBA-A89F-4710-9EB4-47111392E1D4}" type="pres">
      <dgm:prSet presAssocID="{2AABBEF5-26C7-45D0-BE64-834A6BB1FB11}" presName="linear" presStyleCnt="0">
        <dgm:presLayoutVars>
          <dgm:animLvl val="lvl"/>
          <dgm:resizeHandles val="exact"/>
        </dgm:presLayoutVars>
      </dgm:prSet>
      <dgm:spPr/>
    </dgm:pt>
    <dgm:pt modelId="{92CF45B0-6F5C-4FEC-9FF5-7E665AD10E0B}" type="pres">
      <dgm:prSet presAssocID="{F7C7247A-4437-40D1-9E12-1851129D404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BA3D0C-B963-4E38-8012-15E481FD664F}" type="pres">
      <dgm:prSet presAssocID="{F7C7247A-4437-40D1-9E12-1851129D404C}" presName="childText" presStyleLbl="revTx" presStyleIdx="0" presStyleCnt="1">
        <dgm:presLayoutVars>
          <dgm:bulletEnabled val="1"/>
        </dgm:presLayoutVars>
      </dgm:prSet>
      <dgm:spPr/>
    </dgm:pt>
    <dgm:pt modelId="{09E81BFC-F2DB-4049-AE15-7E6AEFC84DFC}" type="pres">
      <dgm:prSet presAssocID="{E6855BEB-F1B8-4AF8-84DE-4D4EC4EA2C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B465F98-817B-4DFC-9200-D7860FADADA6}" type="pres">
      <dgm:prSet presAssocID="{594A9326-6C02-4888-9F35-6111FFD7EDC4}" presName="spacer" presStyleCnt="0"/>
      <dgm:spPr/>
    </dgm:pt>
    <dgm:pt modelId="{50E3EE8A-62DB-47CE-BC1D-8D40975D3C92}" type="pres">
      <dgm:prSet presAssocID="{276E7E57-1AE0-441B-8750-8DD7B166644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7AC9118-1DF1-4DD9-97C1-B1D9A406A7D2}" srcId="{2AABBEF5-26C7-45D0-BE64-834A6BB1FB11}" destId="{276E7E57-1AE0-441B-8750-8DD7B166644B}" srcOrd="2" destOrd="0" parTransId="{AA0A1BBC-96B6-48C1-8055-48D317A216B1}" sibTransId="{E3C7EB97-7233-4C41-940B-4FCAD13FD797}"/>
    <dgm:cxn modelId="{FE37CE33-E0F2-4975-BB62-7FADFF1A1CE6}" type="presOf" srcId="{E6855BEB-F1B8-4AF8-84DE-4D4EC4EA2C9D}" destId="{09E81BFC-F2DB-4049-AE15-7E6AEFC84DFC}" srcOrd="0" destOrd="0" presId="urn:microsoft.com/office/officeart/2005/8/layout/vList2"/>
    <dgm:cxn modelId="{71742734-4747-4171-8B79-7DAA7FAB610F}" srcId="{F7C7247A-4437-40D1-9E12-1851129D404C}" destId="{F3F11988-8EC5-4A20-850A-F7DD9A205247}" srcOrd="0" destOrd="0" parTransId="{20A6E753-DD88-4634-8209-9F71F676F052}" sibTransId="{5E052733-C95E-4C4E-9C5D-58BB25C5D9A0}"/>
    <dgm:cxn modelId="{ACC20254-3802-40E9-8FF1-3B2652AB6DC6}" srcId="{2AABBEF5-26C7-45D0-BE64-834A6BB1FB11}" destId="{E6855BEB-F1B8-4AF8-84DE-4D4EC4EA2C9D}" srcOrd="1" destOrd="0" parTransId="{11FBF9C5-9DAA-4396-AE5A-1B595719B9ED}" sibTransId="{594A9326-6C02-4888-9F35-6111FFD7EDC4}"/>
    <dgm:cxn modelId="{AABAD99A-BDE4-496C-ABA9-6F27A9789BEC}" type="presOf" srcId="{F7C7247A-4437-40D1-9E12-1851129D404C}" destId="{92CF45B0-6F5C-4FEC-9FF5-7E665AD10E0B}" srcOrd="0" destOrd="0" presId="urn:microsoft.com/office/officeart/2005/8/layout/vList2"/>
    <dgm:cxn modelId="{379537A5-88AA-43EA-AB9F-1274C2BB678F}" type="presOf" srcId="{F3F11988-8EC5-4A20-850A-F7DD9A205247}" destId="{81BA3D0C-B963-4E38-8012-15E481FD664F}" srcOrd="0" destOrd="0" presId="urn:microsoft.com/office/officeart/2005/8/layout/vList2"/>
    <dgm:cxn modelId="{C92621A9-2EB8-4770-98A9-F3E8A571B2D6}" type="presOf" srcId="{2AABBEF5-26C7-45D0-BE64-834A6BB1FB11}" destId="{259CBFBA-A89F-4710-9EB4-47111392E1D4}" srcOrd="0" destOrd="0" presId="urn:microsoft.com/office/officeart/2005/8/layout/vList2"/>
    <dgm:cxn modelId="{94291BB2-9907-4A90-91E3-3E9BBD64A740}" type="presOf" srcId="{276E7E57-1AE0-441B-8750-8DD7B166644B}" destId="{50E3EE8A-62DB-47CE-BC1D-8D40975D3C92}" srcOrd="0" destOrd="0" presId="urn:microsoft.com/office/officeart/2005/8/layout/vList2"/>
    <dgm:cxn modelId="{4D0DECCB-FA48-4875-9F3F-D81FA9382738}" srcId="{2AABBEF5-26C7-45D0-BE64-834A6BB1FB11}" destId="{F7C7247A-4437-40D1-9E12-1851129D404C}" srcOrd="0" destOrd="0" parTransId="{673923BD-3DA9-4CEC-B547-FB1DAAD37A73}" sibTransId="{DB569DFD-8BF5-418B-B9CB-D139760E2D7C}"/>
    <dgm:cxn modelId="{76840E2D-B3FE-4BD5-AA53-52C8182C69FC}" type="presParOf" srcId="{259CBFBA-A89F-4710-9EB4-47111392E1D4}" destId="{92CF45B0-6F5C-4FEC-9FF5-7E665AD10E0B}" srcOrd="0" destOrd="0" presId="urn:microsoft.com/office/officeart/2005/8/layout/vList2"/>
    <dgm:cxn modelId="{C84252D2-EA2D-4FCE-AECC-0105146EFC87}" type="presParOf" srcId="{259CBFBA-A89F-4710-9EB4-47111392E1D4}" destId="{81BA3D0C-B963-4E38-8012-15E481FD664F}" srcOrd="1" destOrd="0" presId="urn:microsoft.com/office/officeart/2005/8/layout/vList2"/>
    <dgm:cxn modelId="{28204268-A1AF-44C5-9437-A769AC811052}" type="presParOf" srcId="{259CBFBA-A89F-4710-9EB4-47111392E1D4}" destId="{09E81BFC-F2DB-4049-AE15-7E6AEFC84DFC}" srcOrd="2" destOrd="0" presId="urn:microsoft.com/office/officeart/2005/8/layout/vList2"/>
    <dgm:cxn modelId="{EF7FA12D-3F56-4BD9-87AC-0EC7EE8317AA}" type="presParOf" srcId="{259CBFBA-A89F-4710-9EB4-47111392E1D4}" destId="{8B465F98-817B-4DFC-9200-D7860FADADA6}" srcOrd="3" destOrd="0" presId="urn:microsoft.com/office/officeart/2005/8/layout/vList2"/>
    <dgm:cxn modelId="{752A876C-310F-46CE-8FAE-DF90106568A8}" type="presParOf" srcId="{259CBFBA-A89F-4710-9EB4-47111392E1D4}" destId="{50E3EE8A-62DB-47CE-BC1D-8D40975D3C9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05FCA-CCB1-4239-984A-B3C468C893AA}">
      <dsp:nvSpPr>
        <dsp:cNvPr id="0" name=""/>
        <dsp:cNvSpPr/>
      </dsp:nvSpPr>
      <dsp:spPr>
        <a:xfrm>
          <a:off x="814440" y="810510"/>
          <a:ext cx="648542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58A32-3A58-46BF-8D43-BC1A8A2620DD}">
      <dsp:nvSpPr>
        <dsp:cNvPr id="0" name=""/>
        <dsp:cNvSpPr/>
      </dsp:nvSpPr>
      <dsp:spPr>
        <a:xfrm>
          <a:off x="1501896" y="755640"/>
          <a:ext cx="74582" cy="141186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60659"/>
            <a:satOff val="-5382"/>
            <a:lumOff val="-5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0659"/>
              <a:satOff val="-5382"/>
              <a:lumOff val="-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A9BF7-B9A2-49D9-9A80-88A4207DA566}">
      <dsp:nvSpPr>
        <dsp:cNvPr id="0" name=""/>
        <dsp:cNvSpPr/>
      </dsp:nvSpPr>
      <dsp:spPr>
        <a:xfrm>
          <a:off x="423983" y="501156"/>
          <a:ext cx="618779" cy="6187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12" tIns="24012" rIns="24012" bIns="2401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</a:t>
          </a:r>
        </a:p>
      </dsp:txBody>
      <dsp:txXfrm>
        <a:off x="514601" y="591774"/>
        <a:ext cx="437543" cy="437543"/>
      </dsp:txXfrm>
    </dsp:sp>
    <dsp:sp modelId="{7C3255D6-50A8-4E60-8EBC-030B09F76BB9}">
      <dsp:nvSpPr>
        <dsp:cNvPr id="0" name=""/>
        <dsp:cNvSpPr/>
      </dsp:nvSpPr>
      <dsp:spPr>
        <a:xfrm>
          <a:off x="3762" y="1285535"/>
          <a:ext cx="145922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21318"/>
            <a:satOff val="-10764"/>
            <a:lumOff val="-11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1318"/>
              <a:satOff val="-10764"/>
              <a:lumOff val="-11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05" tIns="165100" rIns="11510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Define the role and responsibilities of the unit-based Pressure Injury Prevention Champion</a:t>
          </a:r>
        </a:p>
      </dsp:txBody>
      <dsp:txXfrm>
        <a:off x="3762" y="1577379"/>
        <a:ext cx="1459221" cy="1673756"/>
      </dsp:txXfrm>
    </dsp:sp>
    <dsp:sp modelId="{8C042BB0-1530-4BE0-BC09-7F2F9EF28ED9}">
      <dsp:nvSpPr>
        <dsp:cNvPr id="0" name=""/>
        <dsp:cNvSpPr/>
      </dsp:nvSpPr>
      <dsp:spPr>
        <a:xfrm>
          <a:off x="1625119" y="810509"/>
          <a:ext cx="1459221" cy="71"/>
        </a:xfrm>
        <a:prstGeom prst="rect">
          <a:avLst/>
        </a:prstGeom>
        <a:solidFill>
          <a:schemeClr val="accent2">
            <a:tint val="40000"/>
            <a:alpha val="90000"/>
            <a:hueOff val="-181977"/>
            <a:satOff val="-16146"/>
            <a:lumOff val="-16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1977"/>
              <a:satOff val="-16146"/>
              <a:lumOff val="-1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0C896-F471-4C2A-A956-82A68C59E81C}">
      <dsp:nvSpPr>
        <dsp:cNvPr id="0" name=""/>
        <dsp:cNvSpPr/>
      </dsp:nvSpPr>
      <dsp:spPr>
        <a:xfrm>
          <a:off x="3123253" y="755639"/>
          <a:ext cx="74582" cy="141187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242636"/>
            <a:satOff val="-21527"/>
            <a:lumOff val="-22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42636"/>
              <a:satOff val="-21527"/>
              <a:lumOff val="-2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8DA89-4157-4A45-BCB9-48C247807860}">
      <dsp:nvSpPr>
        <dsp:cNvPr id="0" name=""/>
        <dsp:cNvSpPr/>
      </dsp:nvSpPr>
      <dsp:spPr>
        <a:xfrm>
          <a:off x="2045340" y="501156"/>
          <a:ext cx="618779" cy="618779"/>
        </a:xfrm>
        <a:prstGeom prst="ellips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12" tIns="24012" rIns="24012" bIns="2401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</a:t>
          </a:r>
        </a:p>
      </dsp:txBody>
      <dsp:txXfrm>
        <a:off x="2135958" y="591774"/>
        <a:ext cx="437543" cy="437543"/>
      </dsp:txXfrm>
    </dsp:sp>
    <dsp:sp modelId="{FC700E2E-CBFA-4BC3-B9FA-2A92A8249A80}">
      <dsp:nvSpPr>
        <dsp:cNvPr id="0" name=""/>
        <dsp:cNvSpPr/>
      </dsp:nvSpPr>
      <dsp:spPr>
        <a:xfrm>
          <a:off x="1625119" y="1285535"/>
          <a:ext cx="145922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303295"/>
            <a:satOff val="-26909"/>
            <a:lumOff val="-27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03295"/>
              <a:satOff val="-26909"/>
              <a:lumOff val="-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05" tIns="165100" rIns="11510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Discuss the pathophysiology of a pressure injury, recognize potential causes, and identify patient populations at risk for developing a PI</a:t>
          </a:r>
        </a:p>
      </dsp:txBody>
      <dsp:txXfrm>
        <a:off x="1625119" y="1577379"/>
        <a:ext cx="1459221" cy="1673756"/>
      </dsp:txXfrm>
    </dsp:sp>
    <dsp:sp modelId="{BCE5B165-55A6-4089-96A0-B66C109F7E8B}">
      <dsp:nvSpPr>
        <dsp:cNvPr id="0" name=""/>
        <dsp:cNvSpPr/>
      </dsp:nvSpPr>
      <dsp:spPr>
        <a:xfrm>
          <a:off x="3268647" y="810509"/>
          <a:ext cx="1470711" cy="71"/>
        </a:xfrm>
        <a:prstGeom prst="rect">
          <a:avLst/>
        </a:prstGeom>
        <a:solidFill>
          <a:schemeClr val="accent2">
            <a:tint val="40000"/>
            <a:alpha val="90000"/>
            <a:hueOff val="-363954"/>
            <a:satOff val="-32291"/>
            <a:lumOff val="-33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63954"/>
              <a:satOff val="-32291"/>
              <a:lumOff val="-3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8A14F-B5D4-4DBE-A8A2-0213A16A9887}">
      <dsp:nvSpPr>
        <dsp:cNvPr id="0" name=""/>
        <dsp:cNvSpPr/>
      </dsp:nvSpPr>
      <dsp:spPr>
        <a:xfrm>
          <a:off x="4778577" y="755638"/>
          <a:ext cx="75169" cy="14118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D91F2-7534-4BCF-A6F9-56E0AD0DD78D}">
      <dsp:nvSpPr>
        <dsp:cNvPr id="0" name=""/>
        <dsp:cNvSpPr/>
      </dsp:nvSpPr>
      <dsp:spPr>
        <a:xfrm>
          <a:off x="3694613" y="501155"/>
          <a:ext cx="618779" cy="618779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12" tIns="24012" rIns="24012" bIns="2401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3</a:t>
          </a:r>
        </a:p>
      </dsp:txBody>
      <dsp:txXfrm>
        <a:off x="3785231" y="591773"/>
        <a:ext cx="437543" cy="437543"/>
      </dsp:txXfrm>
    </dsp:sp>
    <dsp:sp modelId="{6A89D6F9-E239-4968-8762-6108907F8D37}">
      <dsp:nvSpPr>
        <dsp:cNvPr id="0" name=""/>
        <dsp:cNvSpPr/>
      </dsp:nvSpPr>
      <dsp:spPr>
        <a:xfrm>
          <a:off x="3246476" y="1285535"/>
          <a:ext cx="155408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485272"/>
            <a:satOff val="-43055"/>
            <a:lumOff val="-43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85272"/>
              <a:satOff val="-43055"/>
              <a:lumOff val="-4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091" tIns="165100" rIns="119091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Discuss best practice for pressure injury prevention related to pressure and shear/friction reduction, moisture management, and surface pressure redistribution </a:t>
          </a:r>
        </a:p>
      </dsp:txBody>
      <dsp:txXfrm>
        <a:off x="3246476" y="1596353"/>
        <a:ext cx="1554088" cy="1654782"/>
      </dsp:txXfrm>
    </dsp:sp>
    <dsp:sp modelId="{8D302A41-C907-4964-8AAC-4575CFF61A83}">
      <dsp:nvSpPr>
        <dsp:cNvPr id="0" name=""/>
        <dsp:cNvSpPr/>
      </dsp:nvSpPr>
      <dsp:spPr>
        <a:xfrm>
          <a:off x="4946144" y="810509"/>
          <a:ext cx="1459221" cy="72"/>
        </a:xfrm>
        <a:prstGeom prst="rect">
          <a:avLst/>
        </a:prstGeom>
        <a:solidFill>
          <a:schemeClr val="accent2">
            <a:tint val="40000"/>
            <a:alpha val="90000"/>
            <a:hueOff val="-545931"/>
            <a:satOff val="-48437"/>
            <a:lumOff val="-49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5931"/>
              <a:satOff val="-48437"/>
              <a:lumOff val="-4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0E3DFE-76F9-4027-92BE-F5C85C092484}">
      <dsp:nvSpPr>
        <dsp:cNvPr id="0" name=""/>
        <dsp:cNvSpPr/>
      </dsp:nvSpPr>
      <dsp:spPr>
        <a:xfrm>
          <a:off x="6444278" y="755638"/>
          <a:ext cx="74582" cy="141188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606590"/>
            <a:satOff val="-53819"/>
            <a:lumOff val="-5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06590"/>
              <a:satOff val="-5381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0BEC9-8EB9-4028-BAB6-7DA25078D016}">
      <dsp:nvSpPr>
        <dsp:cNvPr id="0" name=""/>
        <dsp:cNvSpPr/>
      </dsp:nvSpPr>
      <dsp:spPr>
        <a:xfrm>
          <a:off x="5366365" y="501155"/>
          <a:ext cx="618779" cy="618779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12" tIns="24012" rIns="24012" bIns="2401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4</a:t>
          </a:r>
        </a:p>
      </dsp:txBody>
      <dsp:txXfrm>
        <a:off x="5456983" y="591773"/>
        <a:ext cx="437543" cy="437543"/>
      </dsp:txXfrm>
    </dsp:sp>
    <dsp:sp modelId="{969C3F5C-539B-4F99-97BA-32A15A1B0451}">
      <dsp:nvSpPr>
        <dsp:cNvPr id="0" name=""/>
        <dsp:cNvSpPr/>
      </dsp:nvSpPr>
      <dsp:spPr>
        <a:xfrm>
          <a:off x="4946144" y="1285535"/>
          <a:ext cx="145922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667249"/>
            <a:satOff val="-59200"/>
            <a:lumOff val="-60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67249"/>
              <a:satOff val="-59200"/>
              <a:lumOff val="-6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05" tIns="165100" rIns="11510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Discuss pressure injury risk assessment and prevention  documentation requirements</a:t>
          </a:r>
        </a:p>
      </dsp:txBody>
      <dsp:txXfrm>
        <a:off x="4946144" y="1577379"/>
        <a:ext cx="1459221" cy="1673756"/>
      </dsp:txXfrm>
    </dsp:sp>
    <dsp:sp modelId="{A5723FAC-922D-40CA-AEEF-311EEE69AFB2}">
      <dsp:nvSpPr>
        <dsp:cNvPr id="0" name=""/>
        <dsp:cNvSpPr/>
      </dsp:nvSpPr>
      <dsp:spPr>
        <a:xfrm>
          <a:off x="6567501" y="810509"/>
          <a:ext cx="729610" cy="72"/>
        </a:xfrm>
        <a:prstGeom prst="rect">
          <a:avLst/>
        </a:prstGeom>
        <a:solidFill>
          <a:schemeClr val="accent2">
            <a:tint val="40000"/>
            <a:alpha val="90000"/>
            <a:hueOff val="-727908"/>
            <a:satOff val="-64582"/>
            <a:lumOff val="-65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27908"/>
              <a:satOff val="-64582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9490C-CAD8-45C2-827D-788251C93E9F}">
      <dsp:nvSpPr>
        <dsp:cNvPr id="0" name=""/>
        <dsp:cNvSpPr/>
      </dsp:nvSpPr>
      <dsp:spPr>
        <a:xfrm>
          <a:off x="6987722" y="501155"/>
          <a:ext cx="618779" cy="618779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12" tIns="24012" rIns="24012" bIns="24012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5</a:t>
          </a:r>
        </a:p>
      </dsp:txBody>
      <dsp:txXfrm>
        <a:off x="7078340" y="591773"/>
        <a:ext cx="437543" cy="437543"/>
      </dsp:txXfrm>
    </dsp:sp>
    <dsp:sp modelId="{FAE84069-FB2B-4DF8-BADD-F45969479129}">
      <dsp:nvSpPr>
        <dsp:cNvPr id="0" name=""/>
        <dsp:cNvSpPr/>
      </dsp:nvSpPr>
      <dsp:spPr>
        <a:xfrm>
          <a:off x="6567501" y="1285535"/>
          <a:ext cx="145922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105" tIns="165100" rIns="115105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Demonstrate and/or verbalize appropriate pressure injury prevention strategies based on the patient’s risk factors</a:t>
          </a:r>
        </a:p>
      </dsp:txBody>
      <dsp:txXfrm>
        <a:off x="6567501" y="1577379"/>
        <a:ext cx="1459221" cy="1673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4B2C5-8D46-4CD3-9189-6CA2C018AF21}">
      <dsp:nvSpPr>
        <dsp:cNvPr id="0" name=""/>
        <dsp:cNvSpPr/>
      </dsp:nvSpPr>
      <dsp:spPr>
        <a:xfrm>
          <a:off x="0" y="281871"/>
          <a:ext cx="8620125" cy="763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017" tIns="354076" rIns="66901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+mj-lt"/>
            </a:rPr>
            <a:t>Complete a head-to-toe skin assessment, assessing all pressure points including those underneath preventive foam dressings and around medical devices.  </a:t>
          </a:r>
        </a:p>
      </dsp:txBody>
      <dsp:txXfrm>
        <a:off x="0" y="281871"/>
        <a:ext cx="8620125" cy="763087"/>
      </dsp:txXfrm>
    </dsp:sp>
    <dsp:sp modelId="{59F70479-8F88-487B-8721-E33BBAE1E137}">
      <dsp:nvSpPr>
        <dsp:cNvPr id="0" name=""/>
        <dsp:cNvSpPr/>
      </dsp:nvSpPr>
      <dsp:spPr>
        <a:xfrm>
          <a:off x="431006" y="30951"/>
          <a:ext cx="6034087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74" tIns="0" rIns="22807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+mj-lt"/>
            </a:rPr>
            <a:t>Skin Assessment</a:t>
          </a:r>
        </a:p>
      </dsp:txBody>
      <dsp:txXfrm>
        <a:off x="455504" y="55449"/>
        <a:ext cx="5985091" cy="452844"/>
      </dsp:txXfrm>
    </dsp:sp>
    <dsp:sp modelId="{3CF3F433-C533-4007-8D25-8CA554D4AA65}">
      <dsp:nvSpPr>
        <dsp:cNvPr id="0" name=""/>
        <dsp:cNvSpPr/>
      </dsp:nvSpPr>
      <dsp:spPr>
        <a:xfrm>
          <a:off x="0" y="1387678"/>
          <a:ext cx="8620125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017" tIns="354076" rIns="66901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+mj-lt"/>
            </a:rPr>
            <a:t>Complete a head-to-toe skin assessment assessing all pressure points: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200" kern="1200">
              <a:latin typeface="+mj-lt"/>
            </a:rPr>
            <a:t>Within 8 hours of admission;
Every shift; AND
With significant change in the patient’s condition </a:t>
          </a:r>
        </a:p>
      </dsp:txBody>
      <dsp:txXfrm>
        <a:off x="0" y="1387678"/>
        <a:ext cx="8620125" cy="1151325"/>
      </dsp:txXfrm>
    </dsp:sp>
    <dsp:sp modelId="{BC750BF3-3C75-4A7E-9F69-F7E7A2037540}">
      <dsp:nvSpPr>
        <dsp:cNvPr id="0" name=""/>
        <dsp:cNvSpPr/>
      </dsp:nvSpPr>
      <dsp:spPr>
        <a:xfrm>
          <a:off x="431006" y="1136758"/>
          <a:ext cx="6034087" cy="5018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74" tIns="0" rIns="22807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+mj-lt"/>
            </a:rPr>
            <a:t>Skin Assessment Frequency</a:t>
          </a:r>
        </a:p>
      </dsp:txBody>
      <dsp:txXfrm>
        <a:off x="455504" y="1161256"/>
        <a:ext cx="5985091" cy="452844"/>
      </dsp:txXfrm>
    </dsp:sp>
    <dsp:sp modelId="{D88DF5B1-B424-4FD1-BCF5-6B6285A6D92C}">
      <dsp:nvSpPr>
        <dsp:cNvPr id="0" name=""/>
        <dsp:cNvSpPr/>
      </dsp:nvSpPr>
      <dsp:spPr>
        <a:xfrm>
          <a:off x="0" y="2881723"/>
          <a:ext cx="8620125" cy="1151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9017" tIns="354076" rIns="66901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+mj-lt"/>
            </a:rPr>
            <a:t>Complete a Braden Risk Scale: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1200" kern="1200">
              <a:latin typeface="+mj-lt"/>
            </a:rPr>
            <a:t>Within 8 hours of admission;
Every shift; AND
With significant change in the patient’s condition </a:t>
          </a:r>
        </a:p>
      </dsp:txBody>
      <dsp:txXfrm>
        <a:off x="0" y="2881723"/>
        <a:ext cx="8620125" cy="1151325"/>
      </dsp:txXfrm>
    </dsp:sp>
    <dsp:sp modelId="{0F4F9ECC-9C3E-4BA4-A998-0F825E7278D8}">
      <dsp:nvSpPr>
        <dsp:cNvPr id="0" name=""/>
        <dsp:cNvSpPr/>
      </dsp:nvSpPr>
      <dsp:spPr>
        <a:xfrm>
          <a:off x="431006" y="2630803"/>
          <a:ext cx="6034087" cy="501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074" tIns="0" rIns="22807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+mj-lt"/>
            </a:rPr>
            <a:t>Braden Risk Scale </a:t>
          </a:r>
        </a:p>
      </dsp:txBody>
      <dsp:txXfrm>
        <a:off x="455504" y="2655301"/>
        <a:ext cx="5985091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8BA34-15A9-4C8F-9EBA-54F493B61342}">
      <dsp:nvSpPr>
        <dsp:cNvPr id="0" name=""/>
        <dsp:cNvSpPr/>
      </dsp:nvSpPr>
      <dsp:spPr>
        <a:xfrm>
          <a:off x="0" y="29766"/>
          <a:ext cx="2464593" cy="14787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  <a:latin typeface="+mj-lt"/>
            </a:rPr>
            <a:t>Sensory Perception </a:t>
          </a:r>
          <a:endParaRPr lang="en-US" sz="2400" kern="1200">
            <a:solidFill>
              <a:schemeClr val="tx1"/>
            </a:solidFill>
            <a:latin typeface="+mj-lt"/>
          </a:endParaRPr>
        </a:p>
      </dsp:txBody>
      <dsp:txXfrm>
        <a:off x="0" y="29766"/>
        <a:ext cx="2464593" cy="1478756"/>
      </dsp:txXfrm>
    </dsp:sp>
    <dsp:sp modelId="{F1FD2BB1-8D0B-4809-B4B6-63CA6A0541CF}">
      <dsp:nvSpPr>
        <dsp:cNvPr id="0" name=""/>
        <dsp:cNvSpPr/>
      </dsp:nvSpPr>
      <dsp:spPr>
        <a:xfrm>
          <a:off x="2711053" y="29766"/>
          <a:ext cx="2464593" cy="1478756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  <a:latin typeface="+mj-lt"/>
            </a:rPr>
            <a:t>Moisture</a:t>
          </a:r>
          <a:endParaRPr lang="en-US" sz="2400" kern="1200">
            <a:solidFill>
              <a:schemeClr val="tx1"/>
            </a:solidFill>
            <a:latin typeface="+mj-lt"/>
          </a:endParaRPr>
        </a:p>
      </dsp:txBody>
      <dsp:txXfrm>
        <a:off x="2711053" y="29766"/>
        <a:ext cx="2464593" cy="1478756"/>
      </dsp:txXfrm>
    </dsp:sp>
    <dsp:sp modelId="{76499C08-C988-4A02-8BF1-BE4D747F9843}">
      <dsp:nvSpPr>
        <dsp:cNvPr id="0" name=""/>
        <dsp:cNvSpPr/>
      </dsp:nvSpPr>
      <dsp:spPr>
        <a:xfrm>
          <a:off x="5422106" y="29766"/>
          <a:ext cx="2464593" cy="1478756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  <a:latin typeface="+mj-lt"/>
            </a:rPr>
            <a:t>Activity</a:t>
          </a:r>
          <a:endParaRPr lang="en-US" sz="2400" kern="1200">
            <a:solidFill>
              <a:schemeClr val="tx1"/>
            </a:solidFill>
            <a:latin typeface="+mj-lt"/>
          </a:endParaRPr>
        </a:p>
      </dsp:txBody>
      <dsp:txXfrm>
        <a:off x="5422106" y="29766"/>
        <a:ext cx="2464593" cy="1478756"/>
      </dsp:txXfrm>
    </dsp:sp>
    <dsp:sp modelId="{EAE1F0A2-92A7-4309-80EE-C1629BBC9405}">
      <dsp:nvSpPr>
        <dsp:cNvPr id="0" name=""/>
        <dsp:cNvSpPr/>
      </dsp:nvSpPr>
      <dsp:spPr>
        <a:xfrm>
          <a:off x="0" y="1754981"/>
          <a:ext cx="2464593" cy="1478756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  <a:latin typeface="+mj-lt"/>
            </a:rPr>
            <a:t>Mobility</a:t>
          </a:r>
          <a:endParaRPr lang="en-US" sz="2400" kern="1200">
            <a:solidFill>
              <a:schemeClr val="tx1"/>
            </a:solidFill>
            <a:latin typeface="+mj-lt"/>
          </a:endParaRPr>
        </a:p>
      </dsp:txBody>
      <dsp:txXfrm>
        <a:off x="0" y="1754981"/>
        <a:ext cx="2464593" cy="1478756"/>
      </dsp:txXfrm>
    </dsp:sp>
    <dsp:sp modelId="{81CA750A-5150-420F-83D2-913463462D72}">
      <dsp:nvSpPr>
        <dsp:cNvPr id="0" name=""/>
        <dsp:cNvSpPr/>
      </dsp:nvSpPr>
      <dsp:spPr>
        <a:xfrm>
          <a:off x="2711053" y="1754981"/>
          <a:ext cx="2464593" cy="1478756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  <a:latin typeface="+mj-lt"/>
            </a:rPr>
            <a:t>Nutrition</a:t>
          </a:r>
          <a:endParaRPr lang="en-US" sz="2400" kern="1200">
            <a:solidFill>
              <a:schemeClr val="tx1"/>
            </a:solidFill>
            <a:latin typeface="+mj-lt"/>
          </a:endParaRPr>
        </a:p>
      </dsp:txBody>
      <dsp:txXfrm>
        <a:off x="2711053" y="1754981"/>
        <a:ext cx="2464593" cy="1478756"/>
      </dsp:txXfrm>
    </dsp:sp>
    <dsp:sp modelId="{66C85816-707C-4AED-9081-8F04DFC3918F}">
      <dsp:nvSpPr>
        <dsp:cNvPr id="0" name=""/>
        <dsp:cNvSpPr/>
      </dsp:nvSpPr>
      <dsp:spPr>
        <a:xfrm>
          <a:off x="5422106" y="1754981"/>
          <a:ext cx="2464593" cy="147875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/>
              </a:solidFill>
              <a:latin typeface="+mj-lt"/>
            </a:rPr>
            <a:t>Friction &amp; Shear</a:t>
          </a:r>
          <a:endParaRPr lang="en-US" sz="3500" kern="1200">
            <a:solidFill>
              <a:schemeClr val="tx1"/>
            </a:solidFill>
            <a:latin typeface="+mj-lt"/>
          </a:endParaRPr>
        </a:p>
      </dsp:txBody>
      <dsp:txXfrm>
        <a:off x="5422106" y="1754981"/>
        <a:ext cx="2464593" cy="1478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F0741-0825-44CA-89C8-DC29D574F811}">
      <dsp:nvSpPr>
        <dsp:cNvPr id="0" name=""/>
        <dsp:cNvSpPr/>
      </dsp:nvSpPr>
      <dsp:spPr>
        <a:xfrm>
          <a:off x="0" y="3410528"/>
          <a:ext cx="5007804" cy="8368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00" kern="1200">
              <a:solidFill>
                <a:schemeClr val="tx1"/>
              </a:solidFill>
              <a:latin typeface="+mj-lt"/>
              <a:cs typeface="Arial"/>
            </a:rPr>
            <a:t>Low bed turnover </a:t>
          </a:r>
          <a:endParaRPr lang="en-US" sz="10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00" kern="1200">
              <a:solidFill>
                <a:schemeClr val="tx1"/>
              </a:solidFill>
              <a:latin typeface="+mj-lt"/>
              <a:cs typeface="Arial"/>
            </a:rPr>
            <a:t>Nurse staffing (hours per day) </a:t>
          </a:r>
          <a:endParaRPr lang="en-US" sz="10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00" kern="1200">
              <a:solidFill>
                <a:schemeClr val="tx1"/>
              </a:solidFill>
              <a:latin typeface="+mj-lt"/>
              <a:cs typeface="Arial"/>
            </a:rPr>
            <a:t>Nursing skill mix</a:t>
          </a:r>
          <a:endParaRPr lang="en-US" sz="10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00" kern="1200">
              <a:solidFill>
                <a:schemeClr val="tx1"/>
              </a:solidFill>
              <a:latin typeface="+mj-lt"/>
              <a:cs typeface="Arial"/>
            </a:rPr>
            <a:t>Expertise of staff</a:t>
          </a:r>
          <a:endParaRPr lang="en-US" sz="1000" kern="1200">
            <a:solidFill>
              <a:schemeClr val="tx1"/>
            </a:solidFill>
            <a:latin typeface="+mj-lt"/>
          </a:endParaRPr>
        </a:p>
      </dsp:txBody>
      <dsp:txXfrm>
        <a:off x="0" y="3410528"/>
        <a:ext cx="5007804" cy="836898"/>
      </dsp:txXfrm>
    </dsp:sp>
    <dsp:sp modelId="{952EA65C-AD63-4E71-83CE-4FB89FCECCF8}">
      <dsp:nvSpPr>
        <dsp:cNvPr id="0" name=""/>
        <dsp:cNvSpPr/>
      </dsp:nvSpPr>
      <dsp:spPr>
        <a:xfrm rot="10800000">
          <a:off x="0" y="1274919"/>
          <a:ext cx="5007804" cy="2148162"/>
        </a:xfrm>
        <a:prstGeom prst="upArrowCallou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Higher glucose, BUN and creatinine levels </a:t>
          </a:r>
          <a:endParaRPr lang="en-US" sz="11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Low Albumin and Hemoglobin levels </a:t>
          </a:r>
          <a:endParaRPr lang="en-US" sz="11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Chronic conditions </a:t>
          </a:r>
          <a:endParaRPr lang="en-US" sz="11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Extreme BMIs (morbid obesity or underweight) </a:t>
          </a:r>
          <a:endParaRPr lang="en-US" sz="1100" kern="1200">
            <a:solidFill>
              <a:schemeClr val="tx1"/>
            </a:solidFill>
            <a:latin typeface="+mj-lt"/>
            <a:cs typeface="Calibri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Extreme temperatures (hypothermia and fever) 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Patients with an admit to ICU or surgical unit</a:t>
          </a:r>
          <a:endParaRPr lang="en-US" sz="1100" kern="1200">
            <a:solidFill>
              <a:schemeClr val="tx1"/>
            </a:solidFill>
            <a:latin typeface="+mj-lt"/>
          </a:endParaRPr>
        </a:p>
      </dsp:txBody>
      <dsp:txXfrm rot="10800000">
        <a:off x="0" y="1274919"/>
        <a:ext cx="5007804" cy="1395811"/>
      </dsp:txXfrm>
    </dsp:sp>
    <dsp:sp modelId="{30847C1E-A8D2-47A6-815F-1862E04786FC}">
      <dsp:nvSpPr>
        <dsp:cNvPr id="0" name=""/>
        <dsp:cNvSpPr/>
      </dsp:nvSpPr>
      <dsp:spPr>
        <a:xfrm rot="10800000">
          <a:off x="0" y="323"/>
          <a:ext cx="5007804" cy="1287149"/>
        </a:xfrm>
        <a:prstGeom prst="upArrowCallou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Medical device = 2.4x risk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Oxygen support = 5x risk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Vasopressor use = 8x risk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en-US" sz="1100" kern="1200">
              <a:solidFill>
                <a:schemeClr val="tx1"/>
              </a:solidFill>
              <a:latin typeface="+mj-lt"/>
              <a:cs typeface="Arial"/>
            </a:rPr>
            <a:t>Length of Stay greater than x risk days = 7.5x risk</a:t>
          </a:r>
          <a:endParaRPr lang="en-US" sz="1100" kern="1200">
            <a:solidFill>
              <a:schemeClr val="tx1"/>
            </a:solidFill>
            <a:latin typeface="+mj-lt"/>
          </a:endParaRPr>
        </a:p>
      </dsp:txBody>
      <dsp:txXfrm rot="10800000">
        <a:off x="0" y="323"/>
        <a:ext cx="5007804" cy="8363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9568A-CF8F-4BE8-B3B4-E17745D920B6}">
      <dsp:nvSpPr>
        <dsp:cNvPr id="0" name=""/>
        <dsp:cNvSpPr/>
      </dsp:nvSpPr>
      <dsp:spPr>
        <a:xfrm>
          <a:off x="1679" y="782540"/>
          <a:ext cx="2664604" cy="1835912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89EF-3EB2-4EC6-8330-373372372A14}">
      <dsp:nvSpPr>
        <dsp:cNvPr id="0" name=""/>
        <dsp:cNvSpPr/>
      </dsp:nvSpPr>
      <dsp:spPr>
        <a:xfrm>
          <a:off x="1679" y="2618453"/>
          <a:ext cx="2664604" cy="98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  <a:latin typeface="+mj-lt"/>
            </a:rPr>
            <a:t>Sacral</a:t>
          </a:r>
        </a:p>
      </dsp:txBody>
      <dsp:txXfrm>
        <a:off x="1679" y="2618453"/>
        <a:ext cx="2664604" cy="988568"/>
      </dsp:txXfrm>
    </dsp:sp>
    <dsp:sp modelId="{F2B9C3F9-2609-4A9C-A9F7-E47BA15E8B62}">
      <dsp:nvSpPr>
        <dsp:cNvPr id="0" name=""/>
        <dsp:cNvSpPr/>
      </dsp:nvSpPr>
      <dsp:spPr>
        <a:xfrm>
          <a:off x="2932856" y="782540"/>
          <a:ext cx="2664604" cy="1835912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487ED-A9AD-4EDF-BA6E-12A4DADDD069}">
      <dsp:nvSpPr>
        <dsp:cNvPr id="0" name=""/>
        <dsp:cNvSpPr/>
      </dsp:nvSpPr>
      <dsp:spPr>
        <a:xfrm>
          <a:off x="2932856" y="2618453"/>
          <a:ext cx="2664604" cy="98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  <a:latin typeface="+mj-lt"/>
            </a:rPr>
            <a:t>Heel</a:t>
          </a:r>
        </a:p>
      </dsp:txBody>
      <dsp:txXfrm>
        <a:off x="2932856" y="2618453"/>
        <a:ext cx="2664604" cy="988568"/>
      </dsp:txXfrm>
    </dsp:sp>
    <dsp:sp modelId="{B307E803-2BC4-488B-9CD6-AFD8310703D8}">
      <dsp:nvSpPr>
        <dsp:cNvPr id="0" name=""/>
        <dsp:cNvSpPr/>
      </dsp:nvSpPr>
      <dsp:spPr>
        <a:xfrm>
          <a:off x="5864033" y="782540"/>
          <a:ext cx="2664604" cy="1835912"/>
        </a:xfrm>
        <a:prstGeom prst="round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FD65B-762F-4B76-9C9A-70ADA8597994}">
      <dsp:nvSpPr>
        <dsp:cNvPr id="0" name=""/>
        <dsp:cNvSpPr/>
      </dsp:nvSpPr>
      <dsp:spPr>
        <a:xfrm>
          <a:off x="5864033" y="2618453"/>
          <a:ext cx="2664604" cy="98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tx1"/>
              </a:solidFill>
              <a:latin typeface="+mj-lt"/>
            </a:rPr>
            <a:t>4x4 Square</a:t>
          </a:r>
        </a:p>
      </dsp:txBody>
      <dsp:txXfrm>
        <a:off x="5864033" y="2618453"/>
        <a:ext cx="2664604" cy="988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8F108E-0121-4C93-9D66-B79A2199B053}">
      <dsp:nvSpPr>
        <dsp:cNvPr id="0" name=""/>
        <dsp:cNvSpPr/>
      </dsp:nvSpPr>
      <dsp:spPr>
        <a:xfrm>
          <a:off x="4154" y="984095"/>
          <a:ext cx="1977178" cy="1362275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28000" b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E7793-EB22-45E4-AAA0-D5DC4C614983}">
      <dsp:nvSpPr>
        <dsp:cNvPr id="0" name=""/>
        <dsp:cNvSpPr/>
      </dsp:nvSpPr>
      <dsp:spPr>
        <a:xfrm>
          <a:off x="4154" y="2346371"/>
          <a:ext cx="1977178" cy="733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latin typeface="+mj-lt"/>
            </a:rPr>
            <a:t>Chux Pad</a:t>
          </a:r>
        </a:p>
      </dsp:txBody>
      <dsp:txXfrm>
        <a:off x="4154" y="2346371"/>
        <a:ext cx="1977178" cy="733533"/>
      </dsp:txXfrm>
    </dsp:sp>
    <dsp:sp modelId="{54432448-C0C7-4625-A2F2-513742FE1C88}">
      <dsp:nvSpPr>
        <dsp:cNvPr id="0" name=""/>
        <dsp:cNvSpPr/>
      </dsp:nvSpPr>
      <dsp:spPr>
        <a:xfrm>
          <a:off x="2179133" y="974532"/>
          <a:ext cx="1977178" cy="1362275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FD397-281A-4837-B8D8-DC9B39C1693E}">
      <dsp:nvSpPr>
        <dsp:cNvPr id="0" name=""/>
        <dsp:cNvSpPr/>
      </dsp:nvSpPr>
      <dsp:spPr>
        <a:xfrm>
          <a:off x="2179133" y="2346371"/>
          <a:ext cx="1977178" cy="733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latin typeface="+mj-lt"/>
            </a:rPr>
            <a:t>External Catheters</a:t>
          </a:r>
        </a:p>
      </dsp:txBody>
      <dsp:txXfrm>
        <a:off x="2179133" y="2346371"/>
        <a:ext cx="1977178" cy="733533"/>
      </dsp:txXfrm>
    </dsp:sp>
    <dsp:sp modelId="{384FB36D-0045-49DE-A5E8-50E42C17B6F4}">
      <dsp:nvSpPr>
        <dsp:cNvPr id="0" name=""/>
        <dsp:cNvSpPr/>
      </dsp:nvSpPr>
      <dsp:spPr>
        <a:xfrm>
          <a:off x="4354112" y="984095"/>
          <a:ext cx="1977178" cy="1362275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31000" b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576892-E00A-4886-82D2-CCAA190EA9CF}">
      <dsp:nvSpPr>
        <dsp:cNvPr id="0" name=""/>
        <dsp:cNvSpPr/>
      </dsp:nvSpPr>
      <dsp:spPr>
        <a:xfrm>
          <a:off x="4354112" y="2346371"/>
          <a:ext cx="1977178" cy="733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latin typeface="+mj-lt"/>
            </a:rPr>
            <a:t>Rectal Pouch </a:t>
          </a:r>
        </a:p>
      </dsp:txBody>
      <dsp:txXfrm>
        <a:off x="4354112" y="2346371"/>
        <a:ext cx="1977178" cy="733533"/>
      </dsp:txXfrm>
    </dsp:sp>
    <dsp:sp modelId="{7E5D0547-28A4-4C55-9590-1FF2A118E7E4}">
      <dsp:nvSpPr>
        <dsp:cNvPr id="0" name=""/>
        <dsp:cNvSpPr/>
      </dsp:nvSpPr>
      <dsp:spPr>
        <a:xfrm>
          <a:off x="6529092" y="984095"/>
          <a:ext cx="1977178" cy="1362275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3B217-1E32-481B-8855-4B510CE24E88}">
      <dsp:nvSpPr>
        <dsp:cNvPr id="0" name=""/>
        <dsp:cNvSpPr/>
      </dsp:nvSpPr>
      <dsp:spPr>
        <a:xfrm>
          <a:off x="6529092" y="2346371"/>
          <a:ext cx="1977178" cy="733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  <a:latin typeface="+mj-lt"/>
            </a:rPr>
            <a:t>Stool Management System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solidFill>
                <a:srgbClr val="FF0000"/>
              </a:solidFill>
              <a:latin typeface="+mj-lt"/>
            </a:rPr>
            <a:t>Provider order required</a:t>
          </a:r>
          <a:r>
            <a:rPr lang="en-US" sz="1200" kern="1200">
              <a:solidFill>
                <a:srgbClr val="FF0000"/>
              </a:solidFill>
            </a:rPr>
            <a:t> </a:t>
          </a:r>
        </a:p>
      </dsp:txBody>
      <dsp:txXfrm>
        <a:off x="6529092" y="2346371"/>
        <a:ext cx="1977178" cy="7335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F45B0-6F5C-4FEC-9FF5-7E665AD10E0B}">
      <dsp:nvSpPr>
        <dsp:cNvPr id="0" name=""/>
        <dsp:cNvSpPr/>
      </dsp:nvSpPr>
      <dsp:spPr>
        <a:xfrm>
          <a:off x="0" y="21164"/>
          <a:ext cx="5000125" cy="10448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A consult to the Adult Wound Team is required for patients with a Stage 3,4, unstageable, or DTI pressure injury</a:t>
          </a:r>
        </a:p>
      </dsp:txBody>
      <dsp:txXfrm>
        <a:off x="51003" y="72167"/>
        <a:ext cx="4898119" cy="942804"/>
      </dsp:txXfrm>
    </dsp:sp>
    <dsp:sp modelId="{81BA3D0C-B963-4E38-8012-15E481FD664F}">
      <dsp:nvSpPr>
        <dsp:cNvPr id="0" name=""/>
        <dsp:cNvSpPr/>
      </dsp:nvSpPr>
      <dsp:spPr>
        <a:xfrm>
          <a:off x="0" y="1065974"/>
          <a:ext cx="5000125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0" kern="1200">
              <a:latin typeface="+mj-lt"/>
            </a:rPr>
            <a:t>You are encouraged to consult the adult wound team for ANY PI, especially if you are unsure of the stage</a:t>
          </a:r>
        </a:p>
      </dsp:txBody>
      <dsp:txXfrm>
        <a:off x="0" y="1065974"/>
        <a:ext cx="5000125" cy="778320"/>
      </dsp:txXfrm>
    </dsp:sp>
    <dsp:sp modelId="{09E81BFC-F2DB-4049-AE15-7E6AEFC84DFC}">
      <dsp:nvSpPr>
        <dsp:cNvPr id="0" name=""/>
        <dsp:cNvSpPr/>
      </dsp:nvSpPr>
      <dsp:spPr>
        <a:xfrm>
          <a:off x="0" y="1844295"/>
          <a:ext cx="5000125" cy="104481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Page the patient’s primary team asking for a consult to the Adult Wound Team</a:t>
          </a:r>
        </a:p>
      </dsp:txBody>
      <dsp:txXfrm>
        <a:off x="51003" y="1895298"/>
        <a:ext cx="4898119" cy="942804"/>
      </dsp:txXfrm>
    </dsp:sp>
    <dsp:sp modelId="{50E3EE8A-62DB-47CE-BC1D-8D40975D3C92}">
      <dsp:nvSpPr>
        <dsp:cNvPr id="0" name=""/>
        <dsp:cNvSpPr/>
      </dsp:nvSpPr>
      <dsp:spPr>
        <a:xfrm>
          <a:off x="0" y="3024465"/>
          <a:ext cx="5000125" cy="104481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For any questions, you may directly contact the Adult Wound Team via eStar Paging</a:t>
          </a:r>
        </a:p>
      </dsp:txBody>
      <dsp:txXfrm>
        <a:off x="51003" y="3075468"/>
        <a:ext cx="4898119" cy="942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6A04142-80FD-4E56-9DCE-60AF173D300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4720E12-331C-4A1C-9DDE-0F6AD461A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89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7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19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Sensory Perception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The ability to detect and respond to discomfort or pain; The ability to sense pain itself plays into this category, as does the level of consciousness of a patient and therefore their ability to cognitively react to pressure-related discomfort.</a:t>
            </a:r>
          </a:p>
          <a:p>
            <a:endParaRPr lang="en-US"/>
          </a:p>
          <a:p>
            <a:r>
              <a:rPr lang="en-US"/>
              <a:t>Moisture 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Excessive and continuous skin moisture can pose a risk to compromise the integrity of the skin by causing the skin tissue to become macerated and therefore be at risk for</a:t>
            </a:r>
            <a:r>
              <a:rPr lang="en-US" b="1">
                <a:latin typeface="+mj-lt"/>
              </a:rPr>
              <a:t> </a:t>
            </a:r>
            <a:r>
              <a:rPr lang="en-US">
                <a:latin typeface="+mj-lt"/>
              </a:rPr>
              <a:t>erosion. 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Activity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This category looks at a patient's level of physical activity since very little or no activity can encourage atrophy of muscles and breakdown of tissue.</a:t>
            </a:r>
          </a:p>
          <a:p>
            <a:pPr defTabSz="924916"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Mobility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This category looks at the capability of a patient to adjust their body position independently. This assesses the physical competency to move and can involve the patient’s willingness to move.</a:t>
            </a:r>
          </a:p>
          <a:p>
            <a:pPr defTabSz="924916"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Nutrition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Eating only portions of meals or having imbalanced nutrition can indicate a high risk in this category.</a:t>
            </a:r>
          </a:p>
          <a:p>
            <a:pPr defTabSz="924916"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Friction &amp; Shear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Friction-resistance between two surfaces moving against each other  Shear is the opposing motion of two surfaces </a:t>
            </a:r>
            <a:endParaRPr lang="en-US"/>
          </a:p>
          <a:p>
            <a:pPr defTabSz="924916">
              <a:defRPr/>
            </a:pPr>
            <a:endParaRPr lang="en-US">
              <a:latin typeface="+mj-lt"/>
            </a:endParaRPr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3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3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3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>
                <a:latin typeface="+mj-lt"/>
              </a:rPr>
              <a:t>5-layer foam dressings have been proven to prevent </a:t>
            </a:r>
            <a:r>
              <a:rPr lang="en-US" err="1">
                <a:latin typeface="+mj-lt"/>
              </a:rPr>
              <a:t>Pis</a:t>
            </a:r>
            <a:endParaRPr lang="en-US">
              <a:latin typeface="+mj-lt"/>
            </a:endParaRPr>
          </a:p>
          <a:p>
            <a:pPr defTabSz="924916"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Sacral Dressing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Position the bottom of the dressing in the gluteal cleft</a:t>
            </a:r>
          </a:p>
          <a:p>
            <a:pPr defTabSz="924916"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4X4 Square Dressing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Can be used in many locations, such as elbows or other small areas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endParaRPr lang="en-US">
              <a:latin typeface="+mj-lt"/>
            </a:endParaRPr>
          </a:p>
          <a:p>
            <a:pPr defTabSz="924916">
              <a:defRPr/>
            </a:pPr>
            <a:r>
              <a:rPr lang="en-US">
                <a:latin typeface="+mj-lt"/>
              </a:rPr>
              <a:t>Foam Bordered Dressing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Can be used to pad devices but should not be cut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0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60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4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Lite foam dressings can be cut to shape around medical devices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07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54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>
                <a:latin typeface="+mj-lt"/>
                <a:cs typeface="Calibri"/>
              </a:rPr>
              <a:t>Monitor trach plates and sutures, alert team if breakdown suspected.</a:t>
            </a:r>
            <a:endParaRPr lang="en-US">
              <a:latin typeface="+mj-lt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4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41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71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Technically </a:t>
            </a:r>
            <a:r>
              <a:rPr lang="en-US" err="1">
                <a:ea typeface="Calibri"/>
                <a:cs typeface="Calibri"/>
              </a:rPr>
              <a:t>Chux</a:t>
            </a:r>
            <a:r>
              <a:rPr lang="en-US">
                <a:ea typeface="Calibri"/>
                <a:cs typeface="Calibri"/>
              </a:rPr>
              <a:t> are for moisture, not repositioning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7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-float heels</a:t>
            </a:r>
          </a:p>
          <a:p>
            <a:r>
              <a:rPr lang="en-US"/>
              <a:t>-right, back, left, right, back, left … not right, back, left, back, right, back, left, back because then patient is on their back 50% of the time </a:t>
            </a:r>
            <a:endParaRPr lang="en-US">
              <a:cs typeface="Calibri"/>
            </a:endParaRPr>
          </a:p>
          <a:p>
            <a:r>
              <a:rPr lang="en-US"/>
              <a:t>-hand check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17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Any chair (e.g., recliner, neuro-chair, size-wise chair, etc.) 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This can begin occurring when greater than 32mmHg of pressure is applied. Laying in a typical hospital mattress can generate 150mmHg and sitting can cause greater than 300mmHg of pressure.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Chair cushion is intentionally not fully inflated​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</a:rPr>
              <a:t>Bariatric chair cushion available (pt weighing 250 </a:t>
            </a:r>
            <a:r>
              <a:rPr lang="en-US" err="1">
                <a:latin typeface="+mj-lt"/>
              </a:rPr>
              <a:t>lbs</a:t>
            </a:r>
            <a:r>
              <a:rPr lang="en-US">
                <a:latin typeface="+mj-lt"/>
              </a:rPr>
              <a:t> or greater)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cs typeface="Calibri"/>
              </a:rPr>
              <a:t>If PT/OT uses or recommends a pillow to elevated the patient in the chair, place the pillow in the chair first then the chair cushion.  The patient’s skin must be touching the chair cushion vs pillow 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60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Throw away donuts under patients head after surgery</a:t>
            </a:r>
          </a:p>
          <a:p>
            <a:r>
              <a:rPr lang="en-US">
                <a:cs typeface="Calibri"/>
              </a:rPr>
              <a:t>Place a chair cushion in a pillowcase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>
                <a:latin typeface="+mj-lt"/>
              </a:rPr>
              <a:t>Feel for proper placement, heel should be offloaded</a:t>
            </a:r>
            <a:r>
              <a:rPr lang="en-US">
                <a:latin typeface="+mj-lt"/>
                <a:cs typeface="Calibri"/>
              </a:rPr>
              <a:t>. </a:t>
            </a:r>
          </a:p>
          <a:p>
            <a:pPr lvl="0"/>
            <a:r>
              <a:rPr lang="en-US">
                <a:latin typeface="+mj-lt"/>
              </a:rPr>
              <a:t>Bariatric boots available.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7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 beds at VUH are pressure reduction beds</a:t>
            </a:r>
          </a:p>
          <a:p>
            <a:r>
              <a:rPr lang="en-US" err="1">
                <a:cs typeface="Calibri"/>
              </a:rPr>
              <a:t>Isoflex</a:t>
            </a:r>
            <a:r>
              <a:rPr lang="en-US">
                <a:cs typeface="Calibri"/>
              </a:rPr>
              <a:t> beds has Low Air Loss built in</a:t>
            </a:r>
          </a:p>
          <a:p>
            <a:r>
              <a:rPr lang="en-US">
                <a:cs typeface="Calibri"/>
              </a:rPr>
              <a:t>Isolibrium has an option to add the Low Air Loss pump</a:t>
            </a:r>
          </a:p>
          <a:p>
            <a:r>
              <a:rPr lang="en-US">
                <a:cs typeface="Calibri"/>
              </a:rPr>
              <a:t>Review the reason Dolphin beds are not for all patients with low Braden </a:t>
            </a:r>
          </a:p>
          <a:p>
            <a:r>
              <a:rPr lang="en-US">
                <a:latin typeface="+mj-lt"/>
                <a:cs typeface="Calibri" panose="020F0502020204030204"/>
              </a:rPr>
              <a:t>Bed extenders</a:t>
            </a:r>
          </a:p>
          <a:p>
            <a:r>
              <a:rPr lang="en-US">
                <a:latin typeface="+mj-lt"/>
                <a:cs typeface="Calibri" panose="020F0502020204030204"/>
              </a:rPr>
              <a:t>Low air loss pump – does not add pressure relief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98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Remove overlay when patient received on inpatient unit and give pt/family information sheet and explain reasoning why they are not to be used on inpatient beds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72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Current approved units (Dec 2023): 8CCT, 8N, 8MCE, 5N, 5S, 7N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89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-in 2008 law passed that hospitals will not be reimbursed for HAPI's, potentially costing the hospital millions of dollars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116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14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>
                <a:latin typeface="+mj-lt"/>
              </a:rPr>
              <a:t>Only use one layer of chux pads, as more layers increase chances of developing a PI</a:t>
            </a:r>
          </a:p>
          <a:p>
            <a:pPr defTabSz="924916">
              <a:defRPr/>
            </a:pPr>
            <a:endParaRPr lang="en-US">
              <a:latin typeface="+mj-lt"/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4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Sidebar links in </a:t>
            </a:r>
            <a:r>
              <a:rPr lang="en-US" err="1">
                <a:cs typeface="Calibri"/>
              </a:rPr>
              <a:t>Estar</a:t>
            </a:r>
            <a:r>
              <a:rPr lang="en-US">
                <a:cs typeface="Calibri"/>
              </a:rPr>
              <a:t> for guideline resources as well as Braden subset intervention 'ticklers'.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42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601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7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 clear to staff how to let them know they are their PIPS Champion -&gt; </a:t>
            </a:r>
            <a:r>
              <a:rPr lang="en-US">
                <a:ea typeface="Calibri"/>
                <a:cs typeface="Calibri"/>
              </a:rPr>
              <a:t>Identify yourself at huddle as PIP Champion and on visual management board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Participate in monthly PIPS meetings or if can not attend review meeting minutes</a:t>
            </a:r>
          </a:p>
          <a:p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 - Quarterly meeting for PIP champions to discuss ideas/collaborate?</a:t>
            </a:r>
          </a:p>
          <a:p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 - Placeholder in agenda for PIP committee for report outs from PIP champions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5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 clear to staff how to let them know they are their PIPS Champion -&gt; </a:t>
            </a:r>
            <a:r>
              <a:rPr lang="en-US">
                <a:ea typeface="Calibri"/>
                <a:cs typeface="Calibri"/>
              </a:rPr>
              <a:t>Identify yourself at huddle as PIP Champion and on visual management board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Participate in monthly PIPS meetings or if can not attend review meeting minutes</a:t>
            </a:r>
          </a:p>
          <a:p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 - Quarterly meeting for PIP champions to discuss ideas/collaborate?</a:t>
            </a:r>
          </a:p>
          <a:p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 - Placeholder in agenda for PIP committee for report outs from PIP champions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7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7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Localized Damage – 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ea typeface="+mn-lt"/>
                <a:cs typeface="+mn-lt"/>
              </a:rPr>
              <a:t>usually over a bony prominence or related to a medical or other device. The injury can present as intact skin or an open ulcer and may be painful. 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>
                <a:latin typeface="+mj-lt"/>
                <a:cs typeface="Calibri Light"/>
              </a:rPr>
              <a:t>When the skin and tissues are compressed, blood cannot circulate causing a lack of oxygen and nutrients to the tissue cells.</a:t>
            </a:r>
            <a:endParaRPr lang="en-US">
              <a:latin typeface="+mj-lt"/>
              <a:cs typeface="Calibri"/>
            </a:endParaRP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>
                <a:latin typeface="+mj-lt"/>
              </a:rPr>
              <a:t>Pressure compresses tissue and blood vessels impairs flow of oxygen and nutrients, leading to tissue hypoxia, injury and death. </a:t>
            </a:r>
          </a:p>
          <a:p>
            <a:endParaRPr lang="en-US">
              <a:latin typeface="+mj-lt"/>
              <a:cs typeface="Calibri"/>
            </a:endParaRPr>
          </a:p>
          <a:p>
            <a:endParaRPr lang="en-US">
              <a:latin typeface="+mj-lt"/>
            </a:endParaRP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endParaRPr lang="en-US">
              <a:latin typeface="+mj-lt"/>
              <a:ea typeface="+mn-lt"/>
              <a:cs typeface="+mn-lt"/>
            </a:endParaRPr>
          </a:p>
          <a:p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Nursing Sensitive Indicator – 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>
                <a:latin typeface="+mj-lt"/>
                <a:ea typeface="Calibri"/>
                <a:cs typeface="Calibri"/>
              </a:rPr>
              <a:t>Influenced by nursing care and in collaboration and coordination with interdisciplinary partners (providers, care partners, nutrition, PT/OT, respiratory therapy, etc.) </a:t>
            </a:r>
          </a:p>
          <a:p>
            <a:endParaRPr lang="en-US">
              <a:latin typeface="+mj-lt"/>
              <a:ea typeface="Calibri"/>
              <a:cs typeface="Arial"/>
            </a:endParaRPr>
          </a:p>
          <a:p>
            <a:r>
              <a:rPr lang="en-US">
                <a:latin typeface="+mj-lt"/>
                <a:ea typeface="Calibri"/>
                <a:cs typeface="Arial"/>
              </a:rPr>
              <a:t>Cone-shaped Distribution </a:t>
            </a:r>
          </a:p>
          <a:p>
            <a:r>
              <a:rPr lang="en-US">
                <a:latin typeface="+mj-lt"/>
                <a:ea typeface="Calibri"/>
                <a:cs typeface="Arial"/>
              </a:rPr>
              <a:t>Pressure over a bony prominence tends to result in a cone-shaped distribution with the most affected tissues located deep, adjacent to the bone-muscle interface. </a:t>
            </a:r>
            <a:endParaRPr lang="en-US" sz="1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43550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C731D-0386-4C54-BE4A-B2D97D76D9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73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20E12-331C-4A1C-9DDE-0F6AD461A1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9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482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. Intro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187584-A172-C74E-98C1-BDC25D0BC2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3331028" cy="4534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81B1FAA-7214-7146-BFD0-293BC8A6BC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4348" y="1651398"/>
            <a:ext cx="5219303" cy="75485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i="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889A0A2-6C58-5F45-A07A-AB9AA2EFFD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64348" y="2226376"/>
            <a:ext cx="5219651" cy="4702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91725D-8BB2-1D42-9657-1E4F993D1A6F}"/>
              </a:ext>
            </a:extLst>
          </p:cNvPr>
          <p:cNvSpPr/>
          <p:nvPr userDrawn="1"/>
        </p:nvSpPr>
        <p:spPr>
          <a:xfrm>
            <a:off x="-17431" y="4673203"/>
            <a:ext cx="9172780" cy="470297"/>
          </a:xfrm>
          <a:prstGeom prst="rect">
            <a:avLst/>
          </a:prstGeom>
          <a:solidFill>
            <a:schemeClr val="bg1">
              <a:alpha val="60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808BB3-589B-4642-AF80-6EAA93A0D3FD}"/>
              </a:ext>
            </a:extLst>
          </p:cNvPr>
          <p:cNvCxnSpPr>
            <a:cxnSpLocks/>
          </p:cNvCxnSpPr>
          <p:nvPr userDrawn="1"/>
        </p:nvCxnSpPr>
        <p:spPr>
          <a:xfrm>
            <a:off x="1767880" y="4747159"/>
            <a:ext cx="0" cy="31161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093A18-21C1-5B4F-B06A-0D40544DA5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497" y="4770587"/>
            <a:ext cx="1319579" cy="230927"/>
          </a:xfrm>
          <a:prstGeom prst="rect">
            <a:avLst/>
          </a:prstGeom>
        </p:spPr>
      </p:pic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3CFE3B4-517A-EC44-A6F9-BEA581E340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64348" y="2627168"/>
            <a:ext cx="5219651" cy="4702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i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presenter name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0CE2C5D-FCBD-F34A-88E8-5304D5007FB4}"/>
              </a:ext>
            </a:extLst>
          </p:cNvPr>
          <p:cNvSpPr txBox="1">
            <a:spLocks/>
          </p:cNvSpPr>
          <p:nvPr userDrawn="1"/>
        </p:nvSpPr>
        <p:spPr>
          <a:xfrm>
            <a:off x="1834324" y="4593886"/>
            <a:ext cx="3674993" cy="58672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Nursing Education and Professional Development</a:t>
            </a:r>
          </a:p>
        </p:txBody>
      </p:sp>
      <p:pic>
        <p:nvPicPr>
          <p:cNvPr id="2" name="Picture 1" descr="A black and white circle with white text&#10;&#10;Description automatically generated">
            <a:extLst>
              <a:ext uri="{FF2B5EF4-FFF2-40B4-BE49-F238E27FC236}">
                <a16:creationId xmlns:a16="http://schemas.microsoft.com/office/drawing/2014/main" id="{BCA9AEBF-9690-3DEB-539D-485A2FBCAC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7226" y="4691282"/>
            <a:ext cx="437055" cy="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00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474524AD-E150-AA4A-BE86-8E852136C4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2496" y="1121692"/>
            <a:ext cx="4667250" cy="31682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10327B01-47B8-0440-98F7-18D74608110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53832" y="1121692"/>
            <a:ext cx="2925365" cy="31682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025A0C-7A4C-FC48-8340-2128860AE474}"/>
              </a:ext>
            </a:extLst>
          </p:cNvPr>
          <p:cNvSpPr/>
          <p:nvPr userDrawn="1"/>
        </p:nvSpPr>
        <p:spPr>
          <a:xfrm>
            <a:off x="-17431" y="4673203"/>
            <a:ext cx="9172780" cy="470297"/>
          </a:xfrm>
          <a:prstGeom prst="rect">
            <a:avLst/>
          </a:prstGeom>
          <a:solidFill>
            <a:schemeClr val="bg1">
              <a:alpha val="60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47FC2A-C313-E947-8E5E-21C4465B5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496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presenter bio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6ED331-D006-AD4F-A2D5-1C4451BEC355}"/>
              </a:ext>
            </a:extLst>
          </p:cNvPr>
          <p:cNvCxnSpPr>
            <a:cxnSpLocks/>
          </p:cNvCxnSpPr>
          <p:nvPr userDrawn="1"/>
        </p:nvCxnSpPr>
        <p:spPr>
          <a:xfrm>
            <a:off x="1767880" y="4747159"/>
            <a:ext cx="0" cy="31161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E611D0-4A77-5B4B-9FA1-370589AF0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497" y="4770587"/>
            <a:ext cx="1319579" cy="230927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5C12BF5-1D07-EC4E-837A-55C375599E81}"/>
              </a:ext>
            </a:extLst>
          </p:cNvPr>
          <p:cNvSpPr txBox="1">
            <a:spLocks/>
          </p:cNvSpPr>
          <p:nvPr userDrawn="1"/>
        </p:nvSpPr>
        <p:spPr>
          <a:xfrm>
            <a:off x="1834324" y="4593886"/>
            <a:ext cx="3674993" cy="58672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Nursing Education and Professional Development</a:t>
            </a:r>
          </a:p>
        </p:txBody>
      </p:sp>
      <p:pic>
        <p:nvPicPr>
          <p:cNvPr id="2" name="Picture 1" descr="A black and white circle with white text&#10;&#10;Description automatically generated">
            <a:extLst>
              <a:ext uri="{FF2B5EF4-FFF2-40B4-BE49-F238E27FC236}">
                <a16:creationId xmlns:a16="http://schemas.microsoft.com/office/drawing/2014/main" id="{DAB64EE8-E4C4-D30C-E972-0F7C226ED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7226" y="4691282"/>
            <a:ext cx="437055" cy="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43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ntent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0E9193F-BD26-1944-9554-CB7191344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496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4D4831-0366-404A-8591-96BB91B39686}"/>
              </a:ext>
            </a:extLst>
          </p:cNvPr>
          <p:cNvSpPr/>
          <p:nvPr userDrawn="1"/>
        </p:nvSpPr>
        <p:spPr>
          <a:xfrm>
            <a:off x="-17431" y="4673203"/>
            <a:ext cx="9172780" cy="470297"/>
          </a:xfrm>
          <a:prstGeom prst="rect">
            <a:avLst/>
          </a:prstGeom>
          <a:solidFill>
            <a:schemeClr val="bg1">
              <a:alpha val="60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CD353807-071D-4D4E-BB7C-D32AFD9E8A7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2496" y="1362163"/>
            <a:ext cx="7886700" cy="31682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874D9-197A-4A42-8060-3BCA653F4EE4}"/>
              </a:ext>
            </a:extLst>
          </p:cNvPr>
          <p:cNvCxnSpPr>
            <a:cxnSpLocks/>
          </p:cNvCxnSpPr>
          <p:nvPr userDrawn="1"/>
        </p:nvCxnSpPr>
        <p:spPr>
          <a:xfrm>
            <a:off x="1767880" y="4747159"/>
            <a:ext cx="0" cy="31161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5A4939-A908-FF4F-8F02-FAF05B85E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497" y="4770587"/>
            <a:ext cx="1319579" cy="230927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59D885D-B896-1740-AC55-34D52CF720A6}"/>
              </a:ext>
            </a:extLst>
          </p:cNvPr>
          <p:cNvSpPr txBox="1">
            <a:spLocks/>
          </p:cNvSpPr>
          <p:nvPr userDrawn="1"/>
        </p:nvSpPr>
        <p:spPr>
          <a:xfrm>
            <a:off x="1834324" y="4593886"/>
            <a:ext cx="3674993" cy="58672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Nursing Education and Professional Development</a:t>
            </a:r>
          </a:p>
        </p:txBody>
      </p:sp>
      <p:pic>
        <p:nvPicPr>
          <p:cNvPr id="2" name="Picture 1" descr="A black and white circle with white text&#10;&#10;Description automatically generated">
            <a:extLst>
              <a:ext uri="{FF2B5EF4-FFF2-40B4-BE49-F238E27FC236}">
                <a16:creationId xmlns:a16="http://schemas.microsoft.com/office/drawing/2014/main" id="{2BAE7181-7791-2D94-3401-52274F5195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7226" y="4691282"/>
            <a:ext cx="437055" cy="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0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8860C5-3081-204B-B5E1-6E268EC5B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496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3809A697-70A5-7344-994E-5F1ACAFD1C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92496" y="1359694"/>
            <a:ext cx="3773091" cy="3134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776568F-4C58-4845-B5DF-703B42E2DB7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406107" y="1359694"/>
            <a:ext cx="3773091" cy="31349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AD7581-D8E9-0D46-95ED-CE397EAF07F3}"/>
              </a:ext>
            </a:extLst>
          </p:cNvPr>
          <p:cNvSpPr/>
          <p:nvPr userDrawn="1"/>
        </p:nvSpPr>
        <p:spPr>
          <a:xfrm>
            <a:off x="-17431" y="4673203"/>
            <a:ext cx="9172780" cy="470297"/>
          </a:xfrm>
          <a:prstGeom prst="rect">
            <a:avLst/>
          </a:prstGeom>
          <a:solidFill>
            <a:schemeClr val="bg1">
              <a:alpha val="60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8C2A72-233E-884A-9D90-D2104C176E4F}"/>
              </a:ext>
            </a:extLst>
          </p:cNvPr>
          <p:cNvCxnSpPr>
            <a:cxnSpLocks/>
          </p:cNvCxnSpPr>
          <p:nvPr userDrawn="1"/>
        </p:nvCxnSpPr>
        <p:spPr>
          <a:xfrm>
            <a:off x="1767880" y="4747159"/>
            <a:ext cx="0" cy="31161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FB82DC-D116-1F40-90A3-BF8BD06B5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497" y="4770587"/>
            <a:ext cx="1319579" cy="230927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138215F-7FF7-9244-9658-9A27FA14AA69}"/>
              </a:ext>
            </a:extLst>
          </p:cNvPr>
          <p:cNvSpPr txBox="1">
            <a:spLocks/>
          </p:cNvSpPr>
          <p:nvPr userDrawn="1"/>
        </p:nvSpPr>
        <p:spPr>
          <a:xfrm>
            <a:off x="1834324" y="4593886"/>
            <a:ext cx="3674993" cy="58672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Nursing Education and Professional Development</a:t>
            </a:r>
          </a:p>
        </p:txBody>
      </p:sp>
      <p:pic>
        <p:nvPicPr>
          <p:cNvPr id="2" name="Picture 1" descr="A black and white circle with white text&#10;&#10;Description automatically generated">
            <a:extLst>
              <a:ext uri="{FF2B5EF4-FFF2-40B4-BE49-F238E27FC236}">
                <a16:creationId xmlns:a16="http://schemas.microsoft.com/office/drawing/2014/main" id="{181ECFCE-14D2-8E51-9BA9-60536B02D0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7226" y="4691282"/>
            <a:ext cx="437055" cy="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6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ru 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8E1D19-151F-0541-89EF-99602FDEB7D9}"/>
              </a:ext>
            </a:extLst>
          </p:cNvPr>
          <p:cNvSpPr/>
          <p:nvPr userDrawn="1"/>
        </p:nvSpPr>
        <p:spPr>
          <a:xfrm>
            <a:off x="-17431" y="4673203"/>
            <a:ext cx="9172780" cy="470297"/>
          </a:xfrm>
          <a:prstGeom prst="rect">
            <a:avLst/>
          </a:prstGeom>
          <a:solidFill>
            <a:schemeClr val="bg1">
              <a:alpha val="60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7C4CD5-C54F-5147-8BF1-0688638B4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651491"/>
            <a:ext cx="7886700" cy="73322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section divider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7DEDB8-1FF0-5B40-BC8A-2CC68DDEA3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2404955"/>
            <a:ext cx="7886700" cy="567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785AA5C-077B-1B4C-912B-5C3C9FB5A5C9}"/>
              </a:ext>
            </a:extLst>
          </p:cNvPr>
          <p:cNvCxnSpPr>
            <a:cxnSpLocks/>
          </p:cNvCxnSpPr>
          <p:nvPr userDrawn="1"/>
        </p:nvCxnSpPr>
        <p:spPr>
          <a:xfrm>
            <a:off x="4610140" y="4747159"/>
            <a:ext cx="0" cy="31161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0DD97B-2235-FC42-8358-7DA7399D5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4757" y="4770587"/>
            <a:ext cx="1319579" cy="230927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8F89BF6-49D9-3649-BED7-72351FD63FBC}"/>
              </a:ext>
            </a:extLst>
          </p:cNvPr>
          <p:cNvSpPr txBox="1">
            <a:spLocks/>
          </p:cNvSpPr>
          <p:nvPr userDrawn="1"/>
        </p:nvSpPr>
        <p:spPr>
          <a:xfrm>
            <a:off x="4676584" y="4593886"/>
            <a:ext cx="3674993" cy="58672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Nursing Education and 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3579854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ontent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15CD81-304E-E045-8114-DBED94BBE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496" y="273844"/>
            <a:ext cx="5124942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A6D9F8-34A1-984F-9C3D-684FABBED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496" y="1369219"/>
            <a:ext cx="5124942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6E9DB7E-1E42-3943-B94D-00D12891F2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84091" y="0"/>
            <a:ext cx="3331028" cy="4673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19AD59-D63B-D04F-B1DF-84B99AA8D008}"/>
              </a:ext>
            </a:extLst>
          </p:cNvPr>
          <p:cNvSpPr/>
          <p:nvPr userDrawn="1"/>
        </p:nvSpPr>
        <p:spPr>
          <a:xfrm>
            <a:off x="-17431" y="4673203"/>
            <a:ext cx="9172780" cy="470297"/>
          </a:xfrm>
          <a:prstGeom prst="rect">
            <a:avLst/>
          </a:prstGeom>
          <a:solidFill>
            <a:schemeClr val="bg1">
              <a:alpha val="605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C5A488-0365-1440-95F9-7952ABA377BB}"/>
              </a:ext>
            </a:extLst>
          </p:cNvPr>
          <p:cNvCxnSpPr>
            <a:cxnSpLocks/>
          </p:cNvCxnSpPr>
          <p:nvPr userDrawn="1"/>
        </p:nvCxnSpPr>
        <p:spPr>
          <a:xfrm>
            <a:off x="1767880" y="4747159"/>
            <a:ext cx="0" cy="31161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66E021-CB93-134D-ACF7-A8F327060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2497" y="4770587"/>
            <a:ext cx="1319579" cy="230927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F55EA415-7414-F94F-BF4A-C0188F56FD81}"/>
              </a:ext>
            </a:extLst>
          </p:cNvPr>
          <p:cNvSpPr txBox="1">
            <a:spLocks/>
          </p:cNvSpPr>
          <p:nvPr userDrawn="1"/>
        </p:nvSpPr>
        <p:spPr>
          <a:xfrm>
            <a:off x="1834324" y="4593886"/>
            <a:ext cx="3674993" cy="58672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Nursing Education and Professional Development</a:t>
            </a:r>
          </a:p>
        </p:txBody>
      </p:sp>
      <p:pic>
        <p:nvPicPr>
          <p:cNvPr id="2" name="Picture 1" descr="A black and white circle with white text&#10;&#10;Description automatically generated">
            <a:extLst>
              <a:ext uri="{FF2B5EF4-FFF2-40B4-BE49-F238E27FC236}">
                <a16:creationId xmlns:a16="http://schemas.microsoft.com/office/drawing/2014/main" id="{5A4269B5-A055-6641-0BA6-7D3C4E8FD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17226" y="4691282"/>
            <a:ext cx="437055" cy="4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0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7A174-C151-604E-BEE0-7DCE107A0720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AB430-9ADE-9249-87AC-6481B97F6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22DA1E-C4FE-2A41-BC88-1F6C687CDC8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30" y="-5978"/>
            <a:ext cx="9172780" cy="51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cid:image005.jpg@01D49D2A.5A913500" TargetMode="External"/><Relationship Id="rId7" Type="http://schemas.openxmlformats.org/officeDocument/2006/relationships/image" Target="cid:image002.png@01D49D2A.5A883450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cid:image007.png@01D49D2A.5A913500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cid:image006.jpg@01D49D2A.5A91350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mc.org/pip/pressure-injury-prevention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152561" y="1673340"/>
            <a:ext cx="9093361" cy="87682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VUH Pressure Injury Prevention Champion Class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663564"/>
            <a:ext cx="9144000" cy="479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4663564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4705095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17144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0FBA0-0B0D-4BE4-BE09-0B6A555E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11" y="75034"/>
            <a:ext cx="3485178" cy="1218390"/>
          </a:xfrm>
        </p:spPr>
        <p:txBody>
          <a:bodyPr anchor="ctr">
            <a:normAutofit/>
          </a:bodyPr>
          <a:lstStyle/>
          <a:p>
            <a:pPr algn="ctr"/>
            <a:r>
              <a:rPr lang="en-US" sz="3000"/>
              <a:t>Braden PI Risk Score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D512E-F780-4EB3-BA0B-76D041476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2057400"/>
            <a:ext cx="4462105" cy="2709861"/>
          </a:xfr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 sz="1400">
                <a:latin typeface="+mj-lt"/>
              </a:rPr>
              <a:t>Braden PI risk score = </a:t>
            </a:r>
            <a:r>
              <a:rPr lang="en-US" sz="1400" b="1">
                <a:latin typeface="+mj-lt"/>
              </a:rPr>
              <a:t>18 or less</a:t>
            </a:r>
            <a:endParaRPr lang="en-US" sz="1400" b="1">
              <a:latin typeface="+mj-lt"/>
              <a:ea typeface="Calibri"/>
              <a:cs typeface="Calibri"/>
            </a:endParaRPr>
          </a:p>
          <a:p>
            <a:endParaRPr lang="en-US" sz="1400">
              <a:latin typeface="+mj-lt"/>
            </a:endParaRPr>
          </a:p>
          <a:p>
            <a:r>
              <a:rPr lang="en-US" sz="1400">
                <a:latin typeface="+mj-lt"/>
              </a:rPr>
              <a:t>Additional Considerations:</a:t>
            </a:r>
          </a:p>
          <a:p>
            <a:pPr lvl="1"/>
            <a:r>
              <a:rPr lang="en-US" sz="1200">
                <a:latin typeface="+mj-lt"/>
              </a:rPr>
              <a:t>If a patient has an existing PI, they should be considered “at risk” regardless of Braden</a:t>
            </a:r>
            <a:endParaRPr lang="en-US" sz="1200">
              <a:latin typeface="+mj-lt"/>
              <a:ea typeface="Calibri"/>
              <a:cs typeface="Calibri"/>
            </a:endParaRPr>
          </a:p>
          <a:p>
            <a:pPr lvl="1"/>
            <a:endParaRPr lang="en-US" sz="1200">
              <a:latin typeface="+mj-lt"/>
            </a:endParaRPr>
          </a:p>
          <a:p>
            <a:pPr lvl="1"/>
            <a:r>
              <a:rPr lang="en-US" sz="1200">
                <a:latin typeface="+mj-lt"/>
              </a:rPr>
              <a:t>Interventions to reduce PI risk target the Braden sub-scores is located on the PIPs website</a:t>
            </a:r>
            <a:endParaRPr lang="en-US" sz="1200">
              <a:latin typeface="+mj-lt"/>
              <a:ea typeface="Calibri"/>
              <a:cs typeface="Calibri"/>
            </a:endParaRPr>
          </a:p>
          <a:p>
            <a:pPr lvl="1"/>
            <a:endParaRPr lang="en-US" sz="1200">
              <a:latin typeface="+mj-lt"/>
            </a:endParaRPr>
          </a:p>
          <a:p>
            <a:pPr lvl="1"/>
            <a:r>
              <a:rPr lang="en-US" sz="1200">
                <a:latin typeface="+mj-lt"/>
              </a:rPr>
              <a:t>Sub-score definitions and suggestions for intervention items are also found in e-Star sidebar</a:t>
            </a:r>
            <a:endParaRPr lang="en-US" sz="1200">
              <a:latin typeface="+mj-lt"/>
              <a:ea typeface="Calibri"/>
              <a:cs typeface="Calibri"/>
            </a:endParaRPr>
          </a:p>
          <a:p>
            <a:pPr marL="0" indent="0">
              <a:buNone/>
            </a:pPr>
            <a:endParaRPr lang="en-US" sz="1400"/>
          </a:p>
        </p:txBody>
      </p:sp>
      <p:pic>
        <p:nvPicPr>
          <p:cNvPr id="52" name="Picture 51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067B94BF-8DDF-E82E-4F9C-F579D6E9A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4" r="-2" b="-2"/>
          <a:stretch/>
        </p:blipFill>
        <p:spPr>
          <a:xfrm>
            <a:off x="4572000" y="10"/>
            <a:ext cx="4577118" cy="5143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F5B060-11FA-9029-143D-254A33911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7" y="4713288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8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B79A0F-05BF-2FD1-27A5-05A0780F92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1" t="6745" r="25578" b="2346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F69FF-12F4-1625-DABB-14A23449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</p:spPr>
        <p:txBody>
          <a:bodyPr>
            <a:normAutofit/>
          </a:bodyPr>
          <a:lstStyle/>
          <a:p>
            <a:pPr algn="ctr"/>
            <a:r>
              <a:rPr lang="en-US" sz="3100">
                <a:cs typeface="Calibri Light"/>
              </a:rPr>
              <a:t>Braden Scale for Risk Assessment Tool</a:t>
            </a:r>
            <a:br>
              <a:rPr lang="en-US" sz="3100">
                <a:cs typeface="Calibri Light"/>
              </a:rPr>
            </a:br>
            <a:endParaRPr lang="en-US" sz="3100"/>
          </a:p>
        </p:txBody>
      </p:sp>
      <p:graphicFrame>
        <p:nvGraphicFramePr>
          <p:cNvPr id="4" name="TextBox 2">
            <a:extLst>
              <a:ext uri="{FF2B5EF4-FFF2-40B4-BE49-F238E27FC236}">
                <a16:creationId xmlns:a16="http://schemas.microsoft.com/office/drawing/2014/main" id="{3CF5B501-DD54-6CEF-5DB3-7E25D24963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562734"/>
              </p:ext>
            </p:extLst>
          </p:nvPr>
        </p:nvGraphicFramePr>
        <p:xfrm>
          <a:off x="628650" y="1369218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51354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0AAF4A-BA97-B629-20C8-C072C272012D}"/>
              </a:ext>
            </a:extLst>
          </p:cNvPr>
          <p:cNvSpPr txBox="1"/>
          <p:nvPr/>
        </p:nvSpPr>
        <p:spPr>
          <a:xfrm>
            <a:off x="366712" y="-107551"/>
            <a:ext cx="8410575" cy="774301"/>
          </a:xfrm>
          <a:prstGeom prst="rect">
            <a:avLst/>
          </a:prstGeom>
        </p:spPr>
        <p:txBody>
          <a:bodyPr rot="0" spcFirstLastPara="0" vertOverflow="overflow" horzOverflow="overflow" vert="horz" lIns="51435" tIns="25718" rIns="51435" bIns="25718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</a:pPr>
            <a:r>
              <a:rPr lang="en-US" sz="2800">
                <a:latin typeface="+mj-lt"/>
                <a:ea typeface="+mj-ea"/>
                <a:cs typeface="+mj-cs"/>
              </a:rPr>
              <a:t>Additional PI Risk Factors </a:t>
            </a:r>
            <a:endParaRPr lang="en-US" sz="1050"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6E869-F381-F67F-B463-9A424B31D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4302"/>
            <a:ext cx="4019550" cy="4247751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4F15FCC-B7F1-8986-6915-893D6CB76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0160016"/>
              </p:ext>
            </p:extLst>
          </p:nvPr>
        </p:nvGraphicFramePr>
        <p:xfrm>
          <a:off x="4136195" y="574301"/>
          <a:ext cx="5007804" cy="4247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5AAC117-BF4C-2ADD-B189-5C05806EC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9" y="4822052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51435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379913"/>
            <a:ext cx="6118095" cy="3763265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047384" y="-24848"/>
            <a:ext cx="51434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98B502-587B-0B03-0ED5-3CBC6623D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" y="0"/>
            <a:ext cx="4613367" cy="5057453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0488A2D3-155F-4A2E-35BA-76FDE26CAF81}"/>
              </a:ext>
            </a:extLst>
          </p:cNvPr>
          <p:cNvSpPr/>
          <p:nvPr/>
        </p:nvSpPr>
        <p:spPr>
          <a:xfrm>
            <a:off x="5017753" y="468353"/>
            <a:ext cx="3649997" cy="3446422"/>
          </a:xfrm>
          <a:prstGeom prst="star5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F7550-7ED5-13FD-BE07-5D52301B5015}"/>
              </a:ext>
            </a:extLst>
          </p:cNvPr>
          <p:cNvSpPr txBox="1"/>
          <p:nvPr/>
        </p:nvSpPr>
        <p:spPr>
          <a:xfrm>
            <a:off x="5971653" y="1858051"/>
            <a:ext cx="1664571" cy="11599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832104">
              <a:spcAft>
                <a:spcPts val="600"/>
              </a:spcAft>
            </a:pPr>
            <a:r>
              <a:rPr lang="en-US" sz="1200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You can ask the patient’s primary team for a consult to the Adult Wound Team with concerns for ANY pressure injury</a:t>
            </a:r>
            <a:endParaRPr lang="en-US" sz="1200">
              <a:solidFill>
                <a:schemeClr val="bg1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C0714-0458-230C-DA6A-950224CD3355}"/>
              </a:ext>
            </a:extLst>
          </p:cNvPr>
          <p:cNvSpPr/>
          <p:nvPr/>
        </p:nvSpPr>
        <p:spPr>
          <a:xfrm>
            <a:off x="197983" y="2970002"/>
            <a:ext cx="4547590" cy="2963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BD9D3-D454-29B8-C79D-691D05CEC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62" y="4855982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0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BA94B-E911-BBEE-DA4A-7CB827AB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6" y="96185"/>
            <a:ext cx="7886700" cy="4653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Five-Layer Foam Dressings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AA3DA8-F64C-71BF-43C4-62A1C6B1B2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0866371"/>
              </p:ext>
            </p:extLst>
          </p:nvPr>
        </p:nvGraphicFramePr>
        <p:xfrm>
          <a:off x="305696" y="561568"/>
          <a:ext cx="8530318" cy="438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A73DB47-DCBA-12D3-1B7D-D146B9AD42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24" y="4710582"/>
            <a:ext cx="1589663" cy="5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7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person&amp;#39;s legs&#10;&#10;Description automatically generated">
            <a:extLst>
              <a:ext uri="{FF2B5EF4-FFF2-40B4-BE49-F238E27FC236}">
                <a16:creationId xmlns:a16="http://schemas.microsoft.com/office/drawing/2014/main" id="{652B2F20-8D45-F8F8-C1AD-1EF9149E9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3419" b="20339"/>
          <a:stretch/>
        </p:blipFill>
        <p:spPr>
          <a:xfrm>
            <a:off x="1520457" y="882502"/>
            <a:ext cx="6794204" cy="397657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25" y="141103"/>
            <a:ext cx="8118723" cy="583072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cs typeface="Calibri Light"/>
              </a:rPr>
              <a:t>5 Layer Foam Sacral Dressing Application </a:t>
            </a:r>
            <a:endParaRPr lang="en-US" sz="3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E47BE-DB38-2824-F587-181A2C13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28" y="4818969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02577D6-4808-4C1C-95AE-77B22FB424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person's skin&#10;&#10;Description automatically generated with low confidence">
            <a:extLst>
              <a:ext uri="{FF2B5EF4-FFF2-40B4-BE49-F238E27FC236}">
                <a16:creationId xmlns:a16="http://schemas.microsoft.com/office/drawing/2014/main" id="{AB3DD0A7-4F8A-D8CD-B08A-BE2629050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7" r="12172" b="-1"/>
          <a:stretch/>
        </p:blipFill>
        <p:spPr>
          <a:xfrm>
            <a:off x="20" y="-450"/>
            <a:ext cx="2547142" cy="2572200"/>
          </a:xfrm>
          <a:prstGeom prst="rect">
            <a:avLst/>
          </a:prstGeom>
        </p:spPr>
      </p:pic>
      <p:pic>
        <p:nvPicPr>
          <p:cNvPr id="6" name="Picture 5" descr="Close-up of a person&amp;#39;s face with a tube attached to the mouth&#10;&#10;Description automatically generated">
            <a:extLst>
              <a:ext uri="{FF2B5EF4-FFF2-40B4-BE49-F238E27FC236}">
                <a16:creationId xmlns:a16="http://schemas.microsoft.com/office/drawing/2014/main" id="{C92093B5-CB7D-721E-4500-48885D8F34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78" b="-3"/>
          <a:stretch/>
        </p:blipFill>
        <p:spPr>
          <a:xfrm>
            <a:off x="20" y="2569940"/>
            <a:ext cx="2547142" cy="25826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04FD9E-E2D8-49EE-807F-30306010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7525" y="514350"/>
            <a:ext cx="3062841" cy="411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EBC8A-F6AF-86F6-A235-9A9C923D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935" y="905096"/>
            <a:ext cx="2368403" cy="19011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2400" kern="1200">
                <a:latin typeface="+mj-lt"/>
                <a:ea typeface="+mj-ea"/>
                <a:cs typeface="+mj-cs"/>
              </a:rPr>
              <a:t>Device Related Pressure Injuries </a:t>
            </a:r>
          </a:p>
        </p:txBody>
      </p:sp>
      <p:pic>
        <p:nvPicPr>
          <p:cNvPr id="8" name="Picture 7" descr="A close up of a wound&#10;&#10;Description automatically generated">
            <a:extLst>
              <a:ext uri="{FF2B5EF4-FFF2-40B4-BE49-F238E27FC236}">
                <a16:creationId xmlns:a16="http://schemas.microsoft.com/office/drawing/2014/main" id="{F5C54EE9-0DFE-FB47-2C7C-C3F0DB1FC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0" r="25082" b="4"/>
          <a:stretch/>
        </p:blipFill>
        <p:spPr>
          <a:xfrm>
            <a:off x="6630729" y="10"/>
            <a:ext cx="2513271" cy="2569931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059B7608-CBBF-4B9B-9E29-26460C5C36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3" r="3" b="24875"/>
          <a:stretch/>
        </p:blipFill>
        <p:spPr>
          <a:xfrm>
            <a:off x="6630729" y="2569944"/>
            <a:ext cx="2513270" cy="2582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98462F-1620-32ED-992F-5F7CB1109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4746626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17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821" y="1914201"/>
            <a:ext cx="3639037" cy="6575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Lite Foam Dressing -  Device Related Prevention</a:t>
            </a:r>
            <a:endParaRPr lang="en-US" sz="3000"/>
          </a:p>
        </p:txBody>
      </p:sp>
      <p:pic>
        <p:nvPicPr>
          <p:cNvPr id="12" name="Picture 11" descr="A collage of cutouts of different shapes&#10;&#10;Description automatically generated">
            <a:extLst>
              <a:ext uri="{FF2B5EF4-FFF2-40B4-BE49-F238E27FC236}">
                <a16:creationId xmlns:a16="http://schemas.microsoft.com/office/drawing/2014/main" id="{37118E07-8B99-0746-8BD3-8FBB845FF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65" y="0"/>
            <a:ext cx="5629835" cy="5143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1E4279-F76D-D3CD-930C-69AEA3EC9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7" y="4746626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1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4196C-54AE-A2FB-D78E-1E7A6E63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44FB01C-EF49-AA64-5F10-F6CF3945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39" y="128868"/>
            <a:ext cx="8552121" cy="46526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6F19B-F22E-3F91-F050-AADF57156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10" y="4781549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4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ADCC-06B8-AB28-5873-ADE3A035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652"/>
            <a:ext cx="5650892" cy="757514"/>
          </a:xfrm>
        </p:spPr>
        <p:txBody>
          <a:bodyPr/>
          <a:lstStyle/>
          <a:p>
            <a:pPr algn="ctr"/>
            <a:r>
              <a:rPr lang="en-US"/>
              <a:t>Devices &amp; PI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19A4B-DAAE-27C8-D1BE-8C27C9D8D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246" y="1351289"/>
            <a:ext cx="4356847" cy="2817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>
                <a:latin typeface="+mj-lt"/>
                <a:cs typeface="Calibri"/>
              </a:rPr>
              <a:t>The presence of a medical device more than doubles risk of HAPI formation</a:t>
            </a:r>
          </a:p>
          <a:p>
            <a:pPr lvl="1"/>
            <a:endParaRPr lang="en-US" sz="1200">
              <a:latin typeface="+mj-lt"/>
              <a:cs typeface="Calibri"/>
            </a:endParaRPr>
          </a:p>
          <a:p>
            <a:pPr lvl="1"/>
            <a:r>
              <a:rPr lang="en-US" sz="1400">
                <a:latin typeface="+mj-lt"/>
                <a:cs typeface="Calibri"/>
              </a:rPr>
              <a:t>Tubes, lines, and drains</a:t>
            </a:r>
            <a:endParaRPr lang="en-US" sz="1400">
              <a:latin typeface="+mj-lt"/>
            </a:endParaRPr>
          </a:p>
          <a:p>
            <a:pPr lvl="1"/>
            <a:endParaRPr lang="en-US" sz="1400">
              <a:latin typeface="+mj-lt"/>
              <a:cs typeface="Calibri"/>
            </a:endParaRPr>
          </a:p>
          <a:p>
            <a:pPr lvl="1"/>
            <a:r>
              <a:rPr lang="en-US" sz="1400">
                <a:latin typeface="+mj-lt"/>
                <a:cs typeface="Calibri"/>
              </a:rPr>
              <a:t>Trach plates and sutures</a:t>
            </a:r>
          </a:p>
          <a:p>
            <a:pPr lvl="1"/>
            <a:endParaRPr lang="en-US" sz="1400">
              <a:latin typeface="+mj-lt"/>
              <a:cs typeface="Calibri"/>
            </a:endParaRPr>
          </a:p>
          <a:p>
            <a:pPr lvl="1"/>
            <a:r>
              <a:rPr lang="en-US" sz="1400">
                <a:latin typeface="+mj-lt"/>
                <a:cs typeface="Calibri"/>
              </a:rPr>
              <a:t>Padding devices </a:t>
            </a:r>
          </a:p>
          <a:p>
            <a:pPr marL="342900" lvl="1" indent="0">
              <a:buNone/>
            </a:pPr>
            <a:endParaRPr lang="en-US" sz="1400">
              <a:latin typeface="+mj-lt"/>
              <a:cs typeface="Calibri"/>
            </a:endParaRPr>
          </a:p>
          <a:p>
            <a:pPr lvl="1"/>
            <a:r>
              <a:rPr lang="en-US" sz="1400">
                <a:latin typeface="+mj-lt"/>
                <a:cs typeface="Calibri"/>
              </a:rPr>
              <a:t>Apply protective dressings beneath BiPap masks if use is greater than 4hrs.</a:t>
            </a:r>
          </a:p>
          <a:p>
            <a:pPr lvl="1"/>
            <a:endParaRPr lang="en-US" sz="1200">
              <a:latin typeface="+mj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6" name="Picture 5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33F810B0-F936-D33B-DC4F-7C0A895E0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59"/>
          <a:stretch/>
        </p:blipFill>
        <p:spPr>
          <a:xfrm>
            <a:off x="6058529" y="1863905"/>
            <a:ext cx="2850776" cy="3122764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6ECB1-F2B8-3541-A643-A9617A3D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23" y="4746625"/>
            <a:ext cx="1526650" cy="396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80597-2FE2-10CF-C282-7C6D03712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529" y="90201"/>
            <a:ext cx="2754206" cy="16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22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blurry blue and green background&#10;&#10;Description automatically generated">
            <a:extLst>
              <a:ext uri="{FF2B5EF4-FFF2-40B4-BE49-F238E27FC236}">
                <a16:creationId xmlns:a16="http://schemas.microsoft.com/office/drawing/2014/main" id="{EA510440-1EC3-273D-21BF-F8E178BDF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614" r="9085" b="-7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CDDA4-9A31-BE4C-6252-77ED19CE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44" y="152820"/>
            <a:ext cx="7886700" cy="584598"/>
          </a:xfrm>
        </p:spPr>
        <p:txBody>
          <a:bodyPr>
            <a:normAutofit/>
          </a:bodyPr>
          <a:lstStyle/>
          <a:p>
            <a:pPr algn="ctr"/>
            <a:r>
              <a:rPr lang="en-US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ED24645-4AE0-48E6-181E-FBF15EBD9C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735210"/>
              </p:ext>
            </p:extLst>
          </p:nvPr>
        </p:nvGraphicFramePr>
        <p:xfrm>
          <a:off x="628649" y="981634"/>
          <a:ext cx="8192621" cy="375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black and gold logo&#10;&#10;Description automatically generated">
            <a:extLst>
              <a:ext uri="{FF2B5EF4-FFF2-40B4-BE49-F238E27FC236}">
                <a16:creationId xmlns:a16="http://schemas.microsoft.com/office/drawing/2014/main" id="{399F3A68-6E65-A9C7-8A24-B8B442D86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7094" y="4733926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D2ADB-80A8-8C0F-5F3A-9E0370C87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62" y="202342"/>
            <a:ext cx="4485959" cy="834082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Forehead SpO2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B8EA0-277B-D72B-D3B4-230E595B7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26" y="1238766"/>
            <a:ext cx="4485959" cy="3167630"/>
          </a:xfrm>
        </p:spPr>
        <p:txBody>
          <a:bodyPr>
            <a:normAutofit/>
          </a:bodyPr>
          <a:lstStyle/>
          <a:p>
            <a:r>
              <a:rPr lang="en-US" sz="1400">
                <a:latin typeface="+mj-lt"/>
              </a:rPr>
              <a:t>Rotate pulse ox site every 4 hours and PRN</a:t>
            </a:r>
          </a:p>
          <a:p>
            <a:endParaRPr lang="en-US" sz="1400">
              <a:latin typeface="+mj-lt"/>
            </a:endParaRPr>
          </a:p>
          <a:p>
            <a:r>
              <a:rPr lang="en-US" sz="1400">
                <a:latin typeface="+mj-lt"/>
              </a:rPr>
              <a:t>Adjust the forehead band tension to align green arrows with indictors</a:t>
            </a:r>
          </a:p>
          <a:p>
            <a:pPr lvl="1"/>
            <a:r>
              <a:rPr lang="en-US" sz="1400">
                <a:latin typeface="+mj-lt"/>
              </a:rPr>
              <a:t>Green arrow to green bar – do not overtighten</a:t>
            </a:r>
          </a:p>
          <a:p>
            <a:endParaRPr lang="en-US" sz="1400">
              <a:latin typeface="+mj-lt"/>
            </a:endParaRPr>
          </a:p>
          <a:p>
            <a:r>
              <a:rPr lang="en-US" sz="1400">
                <a:latin typeface="+mj-lt"/>
              </a:rPr>
              <a:t>Do not add anything between the probe and skin</a:t>
            </a:r>
          </a:p>
          <a:p>
            <a:endParaRPr lang="en-US" sz="1400">
              <a:highlight>
                <a:srgbClr val="FFFF00"/>
              </a:highlight>
              <a:latin typeface="+mj-lt"/>
            </a:endParaRPr>
          </a:p>
          <a:p>
            <a:r>
              <a:rPr lang="en-US" sz="1400">
                <a:latin typeface="+mj-lt"/>
              </a:rPr>
              <a:t>Attempt to transition back to a finger probe every once per shift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DBA82-EAFA-8FE5-D1B7-50B181C26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4" t="8483" r="2827" b="10870"/>
          <a:stretch/>
        </p:blipFill>
        <p:spPr>
          <a:xfrm>
            <a:off x="5216612" y="3191405"/>
            <a:ext cx="3715626" cy="1147482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7AF7C-3CD5-3A0B-F888-D01CE606E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613" y="380667"/>
            <a:ext cx="3715625" cy="2353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1067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265725"/>
            <a:ext cx="8645236" cy="543443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Repositioning Sheet with Wedges</a:t>
            </a:r>
            <a:endParaRPr lang="en-US" sz="3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9209E4-778B-B507-F6CC-CBC704D40727}"/>
              </a:ext>
            </a:extLst>
          </p:cNvPr>
          <p:cNvSpPr txBox="1">
            <a:spLocks/>
          </p:cNvSpPr>
          <p:nvPr/>
        </p:nvSpPr>
        <p:spPr>
          <a:xfrm>
            <a:off x="382772" y="1335741"/>
            <a:ext cx="4387659" cy="285404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+mj-lt"/>
              </a:rPr>
              <a:t>Positioning Supplies</a:t>
            </a:r>
          </a:p>
          <a:p>
            <a:pPr lvl="1"/>
            <a:r>
              <a:rPr lang="en-US" sz="1600">
                <a:latin typeface="+mj-lt"/>
              </a:rPr>
              <a:t>Wedges</a:t>
            </a:r>
            <a:endParaRPr lang="en-US" sz="1600">
              <a:latin typeface="+mj-lt"/>
              <a:ea typeface="Calibri"/>
              <a:cs typeface="Calibri"/>
            </a:endParaRPr>
          </a:p>
          <a:p>
            <a:pPr lvl="1"/>
            <a:endParaRPr lang="en-US" sz="1600">
              <a:latin typeface="+mj-lt"/>
            </a:endParaRPr>
          </a:p>
          <a:p>
            <a:pPr lvl="1"/>
            <a:r>
              <a:rPr lang="en-US" sz="1600">
                <a:latin typeface="+mj-lt"/>
              </a:rPr>
              <a:t>Slick sheet</a:t>
            </a:r>
            <a:endParaRPr lang="en-US" sz="1600">
              <a:latin typeface="+mj-lt"/>
              <a:ea typeface="Calibri"/>
              <a:cs typeface="Calibri"/>
            </a:endParaRPr>
          </a:p>
          <a:p>
            <a:pPr lvl="1"/>
            <a:endParaRPr lang="en-US" sz="1600">
              <a:latin typeface="+mj-lt"/>
            </a:endParaRPr>
          </a:p>
          <a:p>
            <a:pPr lvl="1"/>
            <a:r>
              <a:rPr lang="en-US" sz="1600">
                <a:latin typeface="+mj-lt"/>
              </a:rPr>
              <a:t>Hover mat</a:t>
            </a:r>
            <a:endParaRPr lang="en-US" sz="1600">
              <a:latin typeface="+mj-lt"/>
              <a:ea typeface="Calibri"/>
              <a:cs typeface="Calibri"/>
            </a:endParaRPr>
          </a:p>
        </p:txBody>
      </p:sp>
      <p:pic>
        <p:nvPicPr>
          <p:cNvPr id="8" name="Picture 2" descr="A black rectangular objects on a grey and white mat&#10;&#10;Description automatically generated">
            <a:extLst>
              <a:ext uri="{FF2B5EF4-FFF2-40B4-BE49-F238E27FC236}">
                <a16:creationId xmlns:a16="http://schemas.microsoft.com/office/drawing/2014/main" id="{3A3FFEF1-BA5E-68F0-1CDB-BEAB7BC3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r="6043" b="1"/>
          <a:stretch/>
        </p:blipFill>
        <p:spPr bwMode="auto">
          <a:xfrm>
            <a:off x="5353933" y="1205911"/>
            <a:ext cx="3211076" cy="2945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A8B73-BCF8-976C-E756-125C828676B1}"/>
              </a:ext>
            </a:extLst>
          </p:cNvPr>
          <p:cNvSpPr txBox="1"/>
          <p:nvPr/>
        </p:nvSpPr>
        <p:spPr>
          <a:xfrm>
            <a:off x="382772" y="4548427"/>
            <a:ext cx="8296148" cy="267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51435" tIns="25718" rIns="51435" bIns="25718" rtlCol="0" anchor="t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sz="1400" b="1">
                <a:solidFill>
                  <a:srgbClr val="C00000"/>
                </a:solidFill>
                <a:latin typeface="+mj-lt"/>
              </a:rPr>
              <a:t>***Frequent/adequate repositioning is the most important intervention of all!!***</a:t>
            </a:r>
            <a:endParaRPr lang="en-US" sz="1400" b="1">
              <a:solidFill>
                <a:srgbClr val="C00000"/>
              </a:solidFill>
              <a:latin typeface="+mj-lt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CB32CF-95DC-A4BB-925E-0509D3610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86" y="4777581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2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5" y="74153"/>
            <a:ext cx="8804724" cy="704998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Effective Repositioning in the Bed </a:t>
            </a:r>
            <a:endParaRPr lang="en-US" sz="3000"/>
          </a:p>
        </p:txBody>
      </p:sp>
      <p:pic>
        <p:nvPicPr>
          <p:cNvPr id="6" name="Picture 2" descr="Glide &amp; Guide Turn Sheet - PRIMO INC">
            <a:extLst>
              <a:ext uri="{FF2B5EF4-FFF2-40B4-BE49-F238E27FC236}">
                <a16:creationId xmlns:a16="http://schemas.microsoft.com/office/drawing/2014/main" id="{7F4ED2F3-CEC1-655E-A31D-7F54C87E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99" y="1527553"/>
            <a:ext cx="4425458" cy="24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E97048-8EBB-6B90-0633-E87B3B46B90F}"/>
              </a:ext>
            </a:extLst>
          </p:cNvPr>
          <p:cNvSpPr txBox="1"/>
          <p:nvPr/>
        </p:nvSpPr>
        <p:spPr>
          <a:xfrm>
            <a:off x="1002953" y="3117124"/>
            <a:ext cx="1414691" cy="1021434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pPr algn="ctr" defTabSz="401193">
              <a:spcAft>
                <a:spcPts val="338"/>
              </a:spcAft>
            </a:pPr>
            <a:r>
              <a:rPr lang="en-US" sz="1575">
                <a:latin typeface="+mj-lt"/>
              </a:rPr>
              <a:t>HOB &lt; 30 degrees if not clinically contraindicated</a:t>
            </a:r>
            <a:endParaRPr lang="en-US" sz="1575">
              <a:latin typeface="+mj-lt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45AE0-62C8-74D1-5ED7-E6CB4589D275}"/>
              </a:ext>
            </a:extLst>
          </p:cNvPr>
          <p:cNvSpPr txBox="1"/>
          <p:nvPr/>
        </p:nvSpPr>
        <p:spPr>
          <a:xfrm>
            <a:off x="3280803" y="1259210"/>
            <a:ext cx="2446972" cy="536686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pPr algn="ctr" defTabSz="401193">
              <a:spcAft>
                <a:spcPts val="338"/>
              </a:spcAft>
            </a:pPr>
            <a:r>
              <a:rPr lang="en-US" sz="1575">
                <a:latin typeface="+mj-lt"/>
              </a:rPr>
              <a:t>Patients should be repositioned every 2 hours</a:t>
            </a:r>
            <a:endParaRPr lang="en-US" sz="1575">
              <a:latin typeface="+mj-lt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E8987C-0925-623C-06A2-49A711AA28DF}"/>
              </a:ext>
            </a:extLst>
          </p:cNvPr>
          <p:cNvSpPr txBox="1"/>
          <p:nvPr/>
        </p:nvSpPr>
        <p:spPr>
          <a:xfrm>
            <a:off x="6408486" y="2240700"/>
            <a:ext cx="2057391" cy="536686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pPr algn="ctr" defTabSz="401193">
              <a:spcAft>
                <a:spcPts val="338"/>
              </a:spcAft>
            </a:pPr>
            <a:r>
              <a:rPr lang="en-US" sz="1575">
                <a:latin typeface="+mj-lt"/>
              </a:rPr>
              <a:t>Wedges create an adequate 30-degree turn</a:t>
            </a:r>
            <a:endParaRPr lang="en-US" sz="1575">
              <a:latin typeface="+mj-lt"/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93235A-380D-6FF3-9AB6-2A68EDAEFD27}"/>
              </a:ext>
            </a:extLst>
          </p:cNvPr>
          <p:cNvSpPr txBox="1"/>
          <p:nvPr/>
        </p:nvSpPr>
        <p:spPr>
          <a:xfrm>
            <a:off x="4037347" y="3878295"/>
            <a:ext cx="952047" cy="536686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pPr algn="ctr" defTabSz="401193">
              <a:spcAft>
                <a:spcPts val="338"/>
              </a:spcAft>
            </a:pPr>
            <a:r>
              <a:rPr lang="en-US" sz="1575">
                <a:latin typeface="+mj-lt"/>
              </a:rPr>
              <a:t>Mind the Gap</a:t>
            </a:r>
            <a:endParaRPr lang="en-US" sz="1013">
              <a:latin typeface="+mj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4BEC20-CFD3-F8E5-7363-6C4D895D73C5}"/>
              </a:ext>
            </a:extLst>
          </p:cNvPr>
          <p:cNvCxnSpPr>
            <a:cxnSpLocks/>
          </p:cNvCxnSpPr>
          <p:nvPr/>
        </p:nvCxnSpPr>
        <p:spPr>
          <a:xfrm flipH="1" flipV="1">
            <a:off x="4360027" y="2793080"/>
            <a:ext cx="1" cy="92925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How to Reposition a Patient Properly - Caregiverology">
            <a:extLst>
              <a:ext uri="{FF2B5EF4-FFF2-40B4-BE49-F238E27FC236}">
                <a16:creationId xmlns:a16="http://schemas.microsoft.com/office/drawing/2014/main" id="{61491330-E389-563E-5FC9-CAB908276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1" y="3190127"/>
            <a:ext cx="2057399" cy="191302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2D20CE5-73E6-1329-B072-FFD6AD8ED9E4}"/>
              </a:ext>
            </a:extLst>
          </p:cNvPr>
          <p:cNvSpPr/>
          <p:nvPr/>
        </p:nvSpPr>
        <p:spPr>
          <a:xfrm>
            <a:off x="3807752" y="3722337"/>
            <a:ext cx="1288465" cy="9674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41C5A8-7087-0F60-9EC0-9DB1E6488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59" y="4746626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1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4824-961C-1350-AEC2-43A3B1875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Chair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59C6C-27ED-088B-5D70-F31379FEB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If a patient is sitting at the bedside chair, consider the following time limits:</a:t>
            </a:r>
          </a:p>
          <a:p>
            <a:pPr lvl="1"/>
            <a:r>
              <a:rPr lang="en-US">
                <a:latin typeface="+mj-lt"/>
              </a:rPr>
              <a:t>2 hours max in chair for at risk patient​​</a:t>
            </a:r>
          </a:p>
          <a:p>
            <a:pPr lvl="1"/>
            <a:endParaRPr lang="en-US">
              <a:latin typeface="+mj-lt"/>
            </a:endParaRPr>
          </a:p>
          <a:p>
            <a:pPr lvl="1"/>
            <a:r>
              <a:rPr lang="en-US">
                <a:latin typeface="+mj-lt"/>
              </a:rPr>
              <a:t>1-hour TID for patient with ischial or sacral pressure injury​​</a:t>
            </a:r>
          </a:p>
          <a:p>
            <a:pPr lvl="1"/>
            <a:endParaRPr lang="en-US">
              <a:latin typeface="+mj-lt"/>
            </a:endParaRPr>
          </a:p>
          <a:p>
            <a:pPr lvl="1"/>
            <a:r>
              <a:rPr lang="en-US">
                <a:latin typeface="+mj-lt"/>
              </a:rPr>
              <a:t>Patients should shift their weight in the chair every 15 minutes​​</a:t>
            </a:r>
          </a:p>
          <a:p>
            <a:pPr lvl="1"/>
            <a:endParaRPr lang="en-US">
              <a:latin typeface="+mj-lt"/>
            </a:endParaRPr>
          </a:p>
          <a:p>
            <a:pPr lvl="1"/>
            <a:r>
              <a:rPr lang="en-US">
                <a:latin typeface="+mj-lt"/>
              </a:rPr>
              <a:t>If the patient is unable to shift their weight, reposition them in the chair every hour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F165E-C271-608A-E379-79DE9397A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27" y="4733926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5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D65FED-94CB-4369-B237-7E4CDE00A0B0}"/>
              </a:ext>
            </a:extLst>
          </p:cNvPr>
          <p:cNvSpPr/>
          <p:nvPr/>
        </p:nvSpPr>
        <p:spPr>
          <a:xfrm>
            <a:off x="655026" y="282026"/>
            <a:ext cx="79594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Pressure Injury (PI) Prevention and Sitting</a:t>
            </a:r>
          </a:p>
          <a:p>
            <a:pPr algn="ctr"/>
            <a:endParaRPr lang="en-US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 sitting positions, the pressure is higher than in lying postures. </a:t>
            </a:r>
          </a:p>
          <a:p>
            <a:pPr algn="ctr"/>
            <a:endParaRPr lang="en-US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>
                <a:solidFill>
                  <a:srgbClr val="1F497D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 risk of pressure injury is </a:t>
            </a:r>
            <a:r>
              <a:rPr lang="en-US" i="1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greatly</a:t>
            </a:r>
            <a:r>
              <a:rPr lang="en-US" i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increased </a:t>
            </a:r>
            <a:r>
              <a:rPr lang="en-US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during sitting periods.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8D04EA-3209-4E91-BADD-E24F65B40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04090" y="2574733"/>
            <a:ext cx="2050256" cy="991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586B81-7939-4025-B018-C9AD8B91F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681532" y="2425747"/>
            <a:ext cx="2035969" cy="1260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7097BD-31D2-4142-B37D-5213F6D0F5EF}"/>
              </a:ext>
            </a:extLst>
          </p:cNvPr>
          <p:cNvSpPr txBox="1"/>
          <p:nvPr/>
        </p:nvSpPr>
        <p:spPr>
          <a:xfrm>
            <a:off x="4683927" y="4236226"/>
            <a:ext cx="261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+mj-lt"/>
              </a:rPr>
              <a:t>Pressure map in sitting 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637CB3-A7E4-480A-9A40-6641685E9AD4}"/>
              </a:ext>
            </a:extLst>
          </p:cNvPr>
          <p:cNvSpPr txBox="1"/>
          <p:nvPr/>
        </p:nvSpPr>
        <p:spPr>
          <a:xfrm>
            <a:off x="1679659" y="4236226"/>
            <a:ext cx="2611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</a:rPr>
              <a:t>Pressure map in supine position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D8E473-703F-42F1-AF27-748C80F3845D}"/>
              </a:ext>
            </a:extLst>
          </p:cNvPr>
          <p:cNvCxnSpPr>
            <a:cxnSpLocks/>
          </p:cNvCxnSpPr>
          <p:nvPr/>
        </p:nvCxnSpPr>
        <p:spPr>
          <a:xfrm flipV="1">
            <a:off x="1580418" y="3055913"/>
            <a:ext cx="991332" cy="10918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89564C4-A33E-438A-97C0-5D1E8281DFF4}"/>
              </a:ext>
            </a:extLst>
          </p:cNvPr>
          <p:cNvCxnSpPr>
            <a:cxnSpLocks/>
          </p:cNvCxnSpPr>
          <p:nvPr/>
        </p:nvCxnSpPr>
        <p:spPr>
          <a:xfrm flipH="1" flipV="1">
            <a:off x="6086475" y="3214688"/>
            <a:ext cx="1083117" cy="933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24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F7E73B-322C-4C08-905D-19DF49E35373}"/>
              </a:ext>
            </a:extLst>
          </p:cNvPr>
          <p:cNvSpPr/>
          <p:nvPr/>
        </p:nvSpPr>
        <p:spPr>
          <a:xfrm>
            <a:off x="686532" y="304092"/>
            <a:ext cx="2473660" cy="174959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AB255CD-5F90-481D-AD2A-E57391A1B199}"/>
              </a:ext>
            </a:extLst>
          </p:cNvPr>
          <p:cNvSpPr/>
          <p:nvPr/>
        </p:nvSpPr>
        <p:spPr>
          <a:xfrm>
            <a:off x="5314950" y="2775353"/>
            <a:ext cx="2615739" cy="1849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62A78E-4FD5-4AA9-AE84-94FFDD1A0E10}"/>
              </a:ext>
            </a:extLst>
          </p:cNvPr>
          <p:cNvSpPr/>
          <p:nvPr/>
        </p:nvSpPr>
        <p:spPr>
          <a:xfrm>
            <a:off x="5268790" y="475610"/>
            <a:ext cx="2560919" cy="1757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9" name="Picture 19" descr="cid:image005.jpg@01D49D2A.5A913500">
            <a:extLst>
              <a:ext uri="{FF2B5EF4-FFF2-40B4-BE49-F238E27FC236}">
                <a16:creationId xmlns:a16="http://schemas.microsoft.com/office/drawing/2014/main" id="{428E645E-219B-4EC2-B97B-2150B4EE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0" y="855667"/>
            <a:ext cx="2188369" cy="12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cid:image007.png@01D49D2A.5A913500">
            <a:extLst>
              <a:ext uri="{FF2B5EF4-FFF2-40B4-BE49-F238E27FC236}">
                <a16:creationId xmlns:a16="http://schemas.microsoft.com/office/drawing/2014/main" id="{6958A5AA-AF71-4B33-9C9C-9BA9CF2CD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915" y="3149464"/>
            <a:ext cx="1899963" cy="134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4C3825-150D-4142-B6BD-49F31AE47611}"/>
              </a:ext>
            </a:extLst>
          </p:cNvPr>
          <p:cNvSpPr/>
          <p:nvPr/>
        </p:nvSpPr>
        <p:spPr>
          <a:xfrm>
            <a:off x="686532" y="2803089"/>
            <a:ext cx="2331015" cy="173325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2" name="Picture 20" descr="cid:image003.png@01D49D28.BAC321B0">
            <a:extLst>
              <a:ext uri="{FF2B5EF4-FFF2-40B4-BE49-F238E27FC236}">
                <a16:creationId xmlns:a16="http://schemas.microsoft.com/office/drawing/2014/main" id="{BB5A3DC6-F30C-4954-BA90-E25230395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6" y="3145251"/>
            <a:ext cx="2079908" cy="127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1" descr="cid:image006.jpg@01D49D2A.5A913500">
            <a:extLst>
              <a:ext uri="{FF2B5EF4-FFF2-40B4-BE49-F238E27FC236}">
                <a16:creationId xmlns:a16="http://schemas.microsoft.com/office/drawing/2014/main" id="{239CEEE7-076C-480F-B25C-1DFDE2F3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89" y="579906"/>
            <a:ext cx="1949280" cy="136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247AA1-B16B-4FB9-934D-A90A57F291AA}"/>
              </a:ext>
            </a:extLst>
          </p:cNvPr>
          <p:cNvSpPr/>
          <p:nvPr/>
        </p:nvSpPr>
        <p:spPr>
          <a:xfrm>
            <a:off x="-202223" y="4593508"/>
            <a:ext cx="4774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If chair reclines, lean patient back and elevate legs on a rest.</a:t>
            </a:r>
          </a:p>
          <a:p>
            <a:pPr algn="ctr"/>
            <a:r>
              <a:rPr lang="en-US" sz="120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Preferred chair position if patient has an ischial PI.</a:t>
            </a:r>
            <a:endParaRPr lang="en-US" sz="120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988BA6-A627-481D-A458-8FC87EAC12C4}"/>
              </a:ext>
            </a:extLst>
          </p:cNvPr>
          <p:cNvSpPr/>
          <p:nvPr/>
        </p:nvSpPr>
        <p:spPr>
          <a:xfrm>
            <a:off x="402247" y="2187257"/>
            <a:ext cx="3890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85800" algn="ctr">
              <a:spcBef>
                <a:spcPts val="375"/>
              </a:spcBef>
              <a:spcAft>
                <a:spcPts val="375"/>
              </a:spcAft>
            </a:pPr>
            <a:r>
              <a:rPr lang="en-US" sz="120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If chair does not recline, sit patient upright with feet on the ground.   </a:t>
            </a:r>
            <a:endParaRPr lang="en-US" sz="120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9646BE-7E4B-4729-AEEE-B547B3048276}"/>
              </a:ext>
            </a:extLst>
          </p:cNvPr>
          <p:cNvSpPr/>
          <p:nvPr/>
        </p:nvSpPr>
        <p:spPr>
          <a:xfrm>
            <a:off x="4369777" y="2276486"/>
            <a:ext cx="4774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Maintain proper position and alignment in chair. </a:t>
            </a:r>
          </a:p>
          <a:p>
            <a:pPr algn="ctr"/>
            <a:r>
              <a:rPr lang="en-US" sz="120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Slouched or slid-down postures create significant increases in pressure.</a:t>
            </a:r>
            <a:r>
              <a:rPr lang="en-US" sz="105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0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5F9FB5-5917-4D48-83C0-DC787319C300}"/>
              </a:ext>
            </a:extLst>
          </p:cNvPr>
          <p:cNvSpPr txBox="1"/>
          <p:nvPr/>
        </p:nvSpPr>
        <p:spPr>
          <a:xfrm>
            <a:off x="5198680" y="4723267"/>
            <a:ext cx="2934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+mj-lt"/>
              </a:rPr>
              <a:t>Do not sit patient upright with feet elevated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0D7F2B-D276-40B6-AE04-06C1A7B523E6}"/>
              </a:ext>
            </a:extLst>
          </p:cNvPr>
          <p:cNvSpPr txBox="1"/>
          <p:nvPr/>
        </p:nvSpPr>
        <p:spPr>
          <a:xfrm>
            <a:off x="1396877" y="2803089"/>
            <a:ext cx="12858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D7E135-D299-42F9-AD6A-2CAA98CA5A42}"/>
              </a:ext>
            </a:extLst>
          </p:cNvPr>
          <p:cNvSpPr txBox="1"/>
          <p:nvPr/>
        </p:nvSpPr>
        <p:spPr>
          <a:xfrm>
            <a:off x="6216710" y="422836"/>
            <a:ext cx="1370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D56926-B596-4F0A-902C-54334612B467}"/>
              </a:ext>
            </a:extLst>
          </p:cNvPr>
          <p:cNvSpPr txBox="1"/>
          <p:nvPr/>
        </p:nvSpPr>
        <p:spPr>
          <a:xfrm>
            <a:off x="6259023" y="2803089"/>
            <a:ext cx="12858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Comic Sans MS" panose="030F0702030302020204" pitchFamily="66" charset="0"/>
              </a:rPr>
              <a:t>NO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A31133-4C2C-41D4-B5CB-A114F4BFE5E8}"/>
              </a:ext>
            </a:extLst>
          </p:cNvPr>
          <p:cNvSpPr txBox="1"/>
          <p:nvPr/>
        </p:nvSpPr>
        <p:spPr>
          <a:xfrm>
            <a:off x="1621905" y="268891"/>
            <a:ext cx="12858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latin typeface="Comic Sans MS" panose="030F0702030302020204" pitchFamily="66" charset="0"/>
              </a:rPr>
              <a:t>YES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48DFA-E006-4D86-8AED-F131CCE826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724" y="967203"/>
            <a:ext cx="450056" cy="250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9817D-056B-4DEE-887B-E30BB29CB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3343275"/>
            <a:ext cx="378619" cy="299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DABAC-541A-4191-887A-1117D5544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1906" y="579906"/>
            <a:ext cx="314051" cy="27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C8037-B845-4823-BF40-13CA7A92A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285" y="3154825"/>
            <a:ext cx="450056" cy="2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Slide Background">
            <a:extLst>
              <a:ext uri="{FF2B5EF4-FFF2-40B4-BE49-F238E27FC236}">
                <a16:creationId xmlns:a16="http://schemas.microsoft.com/office/drawing/2014/main" id="{8EDA5368-A979-4B34-9854-EE8A1BD1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DDF5142-012F-4F19-AC1B-A41BA3562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4" cy="2057400"/>
          </a:xfrm>
          <a:prstGeom prst="rect">
            <a:avLst/>
          </a:prstGeom>
          <a:ln>
            <a:noFill/>
          </a:ln>
          <a:effectLst>
            <a:outerShdw blurRad="228600" dist="1143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961" y="318751"/>
            <a:ext cx="4635473" cy="1445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Chair Cushion Reminders </a:t>
            </a:r>
          </a:p>
        </p:txBody>
      </p:sp>
      <p:pic>
        <p:nvPicPr>
          <p:cNvPr id="9" name="Picture 8" descr="A white square shaped pillow with holes&#10;&#10;Description automatically generated">
            <a:extLst>
              <a:ext uri="{FF2B5EF4-FFF2-40B4-BE49-F238E27FC236}">
                <a16:creationId xmlns:a16="http://schemas.microsoft.com/office/drawing/2014/main" id="{02EC5379-FB02-AE7A-A9C5-4ADAB5FD5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2" r="9354" b="-1"/>
          <a:stretch/>
        </p:blipFill>
        <p:spPr>
          <a:xfrm>
            <a:off x="3" y="2057399"/>
            <a:ext cx="3264790" cy="3086101"/>
          </a:xfrm>
          <a:prstGeom prst="rect">
            <a:avLst/>
          </a:prstGeom>
        </p:spPr>
      </p:pic>
      <p:pic>
        <p:nvPicPr>
          <p:cNvPr id="13" name="Picture 12" descr="A cushion with holes in it&#10;&#10;Description automatically generated">
            <a:extLst>
              <a:ext uri="{FF2B5EF4-FFF2-40B4-BE49-F238E27FC236}">
                <a16:creationId xmlns:a16="http://schemas.microsoft.com/office/drawing/2014/main" id="{FFD3643C-C01A-4428-C709-FCA7275B4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2" r="-3" b="-3"/>
          <a:stretch/>
        </p:blipFill>
        <p:spPr>
          <a:xfrm>
            <a:off x="-3" y="10"/>
            <a:ext cx="3264788" cy="205739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684C9-8009-1F05-0F99-4AA60EE8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06961" y="2433142"/>
            <a:ext cx="5230713" cy="23346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indent="-228600" defTabSz="914400"/>
            <a:r>
              <a:rPr lang="en-US">
                <a:latin typeface="+mj-lt"/>
              </a:rPr>
              <a:t>Standard vs Bariatric Chair Cushions</a:t>
            </a:r>
          </a:p>
          <a:p>
            <a:pPr lvl="1" indent="-228600" defTabSz="914400"/>
            <a:endParaRPr lang="en-US">
              <a:latin typeface="+mj-lt"/>
            </a:endParaRPr>
          </a:p>
          <a:p>
            <a:pPr lvl="1" indent="-228600" defTabSz="914400"/>
            <a:r>
              <a:rPr lang="en-US">
                <a:latin typeface="+mj-lt"/>
              </a:rPr>
              <a:t>Micro-turns in the bed</a:t>
            </a:r>
          </a:p>
          <a:p>
            <a:pPr marL="514350" lvl="3" indent="-228600" defTabSz="914400"/>
            <a:endParaRPr lang="en-US" sz="1800">
              <a:latin typeface="+mj-lt"/>
            </a:endParaRPr>
          </a:p>
          <a:p>
            <a:pPr marL="514350" lvl="3" indent="-228600" defTabSz="914400"/>
            <a:r>
              <a:rPr lang="en-US" sz="1800">
                <a:latin typeface="+mj-lt"/>
              </a:rPr>
              <a:t>Pillows are NOT adequate offloading devices for chair </a:t>
            </a:r>
          </a:p>
          <a:p>
            <a:pPr lvl="1" indent="-228600" defTabSz="914400"/>
            <a:endParaRPr lang="en-US" sz="15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F1EBF6-DCC0-8704-6EE1-5CB7D80FA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228" y="4736060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26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5" y="382883"/>
            <a:ext cx="8645236" cy="3880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Head and Occipital PI Prevention Strategies </a:t>
            </a:r>
            <a:endParaRPr lang="en-US" sz="3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9237E-DF97-5DA2-F90B-F3D860D1F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874" y="899636"/>
            <a:ext cx="4125959" cy="377593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endParaRPr lang="en-US" sz="1600">
              <a:latin typeface="+mj-lt"/>
              <a:cs typeface="Calibri" panose="020F0502020204030204"/>
            </a:endParaRPr>
          </a:p>
          <a:p>
            <a:r>
              <a:rPr lang="en-US" sz="1600">
                <a:latin typeface="+mj-lt"/>
                <a:cs typeface="Calibri" panose="020F0502020204030204"/>
              </a:rPr>
              <a:t>Position cushion under shoulders, not just head</a:t>
            </a:r>
            <a:endParaRPr lang="en-US" sz="1600">
              <a:latin typeface="+mj-lt"/>
            </a:endParaRPr>
          </a:p>
          <a:p>
            <a:endParaRPr lang="en-US" sz="1600">
              <a:latin typeface="+mj-lt"/>
              <a:cs typeface="Calibri" panose="020F0502020204030204"/>
            </a:endParaRPr>
          </a:p>
          <a:p>
            <a:r>
              <a:rPr lang="en-US" sz="1600">
                <a:latin typeface="+mj-lt"/>
                <a:cs typeface="Calibri" panose="020F0502020204030204"/>
              </a:rPr>
              <a:t>Indications:</a:t>
            </a:r>
            <a:endParaRPr lang="en-US" sz="1600">
              <a:latin typeface="+mj-lt"/>
            </a:endParaRPr>
          </a:p>
          <a:p>
            <a:pPr lvl="1"/>
            <a:r>
              <a:rPr lang="en-US" sz="1400">
                <a:latin typeface="+mj-lt"/>
                <a:cs typeface="Calibri" panose="020F0502020204030204"/>
              </a:rPr>
              <a:t>Patients with Braden 18 or less that does not reposition their own head</a:t>
            </a:r>
          </a:p>
          <a:p>
            <a:pPr lvl="1"/>
            <a:r>
              <a:rPr lang="en-US" sz="1400">
                <a:latin typeface="+mj-lt"/>
                <a:cs typeface="Calibri" panose="020F0502020204030204"/>
              </a:rPr>
              <a:t>Existing head wound or PI</a:t>
            </a:r>
          </a:p>
          <a:p>
            <a:pPr lvl="1"/>
            <a:r>
              <a:rPr lang="en-US" sz="1400">
                <a:latin typeface="+mj-lt"/>
                <a:cs typeface="Calibri" panose="020F0502020204030204"/>
              </a:rPr>
              <a:t>Neck contracture</a:t>
            </a:r>
          </a:p>
          <a:p>
            <a:endParaRPr lang="en-US" sz="1600">
              <a:latin typeface="+mj-lt"/>
              <a:cs typeface="Calibri" panose="020F0502020204030204"/>
            </a:endParaRPr>
          </a:p>
          <a:p>
            <a:r>
              <a:rPr lang="en-US" sz="1600">
                <a:latin typeface="+mj-lt"/>
                <a:cs typeface="Calibri" panose="020F0502020204030204"/>
              </a:rPr>
              <a:t>Contraindications:</a:t>
            </a:r>
          </a:p>
          <a:p>
            <a:pPr lvl="1"/>
            <a:r>
              <a:rPr lang="en-US" sz="1600">
                <a:latin typeface="+mj-lt"/>
                <a:cs typeface="Calibri" panose="020F0502020204030204"/>
              </a:rPr>
              <a:t>Unstable spine patients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200">
              <a:cs typeface="Calibri" panose="020F0502020204030204"/>
            </a:endParaRPr>
          </a:p>
          <a:p>
            <a:endParaRPr lang="en-US" sz="1500">
              <a:cs typeface="Calibri" panose="020F0502020204030204"/>
            </a:endParaRPr>
          </a:p>
          <a:p>
            <a:endParaRPr lang="en-US" sz="1875">
              <a:cs typeface="Calibri" panose="020F0502020204030204"/>
            </a:endParaRPr>
          </a:p>
        </p:txBody>
      </p:sp>
      <p:pic>
        <p:nvPicPr>
          <p:cNvPr id="6" name="Content Placeholder 3" descr="A screenshot of a medical instructions&#10;&#10;Description automatically generated">
            <a:extLst>
              <a:ext uri="{FF2B5EF4-FFF2-40B4-BE49-F238E27FC236}">
                <a16:creationId xmlns:a16="http://schemas.microsoft.com/office/drawing/2014/main" id="{774741E9-A6CE-4A83-DA05-3C336966B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7" t="36882" r="22727" b="34076"/>
          <a:stretch/>
        </p:blipFill>
        <p:spPr>
          <a:xfrm>
            <a:off x="4096872" y="1286749"/>
            <a:ext cx="4889882" cy="275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 up of a red cross&#10;&#10;Description automatically generated">
            <a:extLst>
              <a:ext uri="{FF2B5EF4-FFF2-40B4-BE49-F238E27FC236}">
                <a16:creationId xmlns:a16="http://schemas.microsoft.com/office/drawing/2014/main" id="{B2677966-4A25-DFB8-D74E-7AD2FAEB1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011" y="4432330"/>
            <a:ext cx="1428750" cy="590550"/>
          </a:xfrm>
          <a:prstGeom prst="rect">
            <a:avLst/>
          </a:prstGeom>
        </p:spPr>
      </p:pic>
      <p:pic>
        <p:nvPicPr>
          <p:cNvPr id="7" name="Picture 6" descr="A close up of a purple object&#10;&#10;Description automatically generated">
            <a:extLst>
              <a:ext uri="{FF2B5EF4-FFF2-40B4-BE49-F238E27FC236}">
                <a16:creationId xmlns:a16="http://schemas.microsoft.com/office/drawing/2014/main" id="{E90400B3-4970-ED71-A496-165B89BB1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761" y="4432330"/>
            <a:ext cx="1428630" cy="590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03E6A-BD3A-82D2-B551-4E10823ED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48" y="4682284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72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534D65-9DA1-2F4E-CD6E-D9816827A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5" y="0"/>
            <a:ext cx="90005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03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55" y="248089"/>
            <a:ext cx="4733032" cy="689430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Beds at VUH</a:t>
            </a:r>
            <a:endParaRPr lang="en-US" sz="3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9237E-DF97-5DA2-F90B-F3D860D1F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146" y="1290918"/>
            <a:ext cx="4415049" cy="330776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800">
                <a:latin typeface="+mj-lt"/>
                <a:cs typeface="Calibri" panose="020F0502020204030204"/>
              </a:rPr>
              <a:t>Most units have specific beds and mattresses for their typical patient population. </a:t>
            </a:r>
          </a:p>
          <a:p>
            <a:pPr lvl="1"/>
            <a:r>
              <a:rPr lang="en-US" sz="1400">
                <a:latin typeface="+mj-lt"/>
                <a:cs typeface="Calibri" panose="020F0502020204030204"/>
              </a:rPr>
              <a:t>Isolibrium</a:t>
            </a:r>
          </a:p>
          <a:p>
            <a:pPr lvl="1"/>
            <a:r>
              <a:rPr lang="en-US" sz="1400" err="1">
                <a:latin typeface="+mj-lt"/>
                <a:cs typeface="Calibri" panose="020F0502020204030204"/>
              </a:rPr>
              <a:t>Isoflex</a:t>
            </a:r>
            <a:r>
              <a:rPr lang="en-US" sz="1400">
                <a:latin typeface="+mj-lt"/>
                <a:cs typeface="Calibri" panose="020F0502020204030204"/>
              </a:rPr>
              <a:t> LAL</a:t>
            </a:r>
          </a:p>
          <a:p>
            <a:pPr lvl="2"/>
            <a:r>
              <a:rPr lang="en-US" sz="1200">
                <a:latin typeface="+mj-lt"/>
                <a:cs typeface="Calibri" panose="020F0502020204030204"/>
              </a:rPr>
              <a:t>Low air loss pump – high moisture </a:t>
            </a:r>
          </a:p>
          <a:p>
            <a:pPr lvl="2"/>
            <a:endParaRPr lang="en-US" sz="750">
              <a:latin typeface="+mj-lt"/>
              <a:cs typeface="Calibri" panose="020F0502020204030204"/>
            </a:endParaRPr>
          </a:p>
          <a:p>
            <a:endParaRPr lang="en-US" sz="1800">
              <a:latin typeface="+mj-lt"/>
              <a:cs typeface="Calibri" panose="020F0502020204030204"/>
            </a:endParaRPr>
          </a:p>
          <a:p>
            <a:r>
              <a:rPr lang="en-US" sz="1800">
                <a:latin typeface="+mj-lt"/>
                <a:cs typeface="Calibri" panose="020F0502020204030204"/>
              </a:rPr>
              <a:t>Specialty Beds</a:t>
            </a:r>
          </a:p>
          <a:p>
            <a:pPr lvl="1"/>
            <a:r>
              <a:rPr lang="en-US" sz="1400">
                <a:latin typeface="+mj-lt"/>
                <a:cs typeface="Calibri" panose="020F0502020204030204"/>
              </a:rPr>
              <a:t>Dolphin Bed</a:t>
            </a:r>
          </a:p>
          <a:p>
            <a:pPr lvl="1"/>
            <a:r>
              <a:rPr lang="en-US" sz="1400">
                <a:latin typeface="+mj-lt"/>
                <a:cs typeface="Calibri" panose="020F0502020204030204"/>
              </a:rPr>
              <a:t>Bariatric dolphin bed</a:t>
            </a:r>
          </a:p>
          <a:p>
            <a:pPr lvl="1"/>
            <a:endParaRPr lang="en-US" sz="1300">
              <a:latin typeface="+mj-lt"/>
              <a:cs typeface="Calibri" panose="020F0502020204030204"/>
            </a:endParaRPr>
          </a:p>
          <a:p>
            <a:endParaRPr lang="en-US" sz="1300">
              <a:latin typeface="+mj-lt"/>
              <a:cs typeface="Calibri" panose="020F0502020204030204"/>
            </a:endParaRPr>
          </a:p>
        </p:txBody>
      </p:sp>
      <p:pic>
        <p:nvPicPr>
          <p:cNvPr id="6" name="Picture 5" descr="A diagram of a patient&amp;#39;s health&#10;&#10;Description automatically generated">
            <a:extLst>
              <a:ext uri="{FF2B5EF4-FFF2-40B4-BE49-F238E27FC236}">
                <a16:creationId xmlns:a16="http://schemas.microsoft.com/office/drawing/2014/main" id="{C58A061A-49DE-621E-7474-05DE5747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41" y="22634"/>
            <a:ext cx="3987759" cy="5143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C496D-EB06-53F8-1626-3B1B323E0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22" y="4767603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1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0033" y="241299"/>
            <a:ext cx="3426555" cy="4644452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E43F2-5EF9-EAEF-0B0C-120161BE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4" y="265569"/>
            <a:ext cx="3289917" cy="673406"/>
          </a:xfrm>
        </p:spPr>
        <p:txBody>
          <a:bodyPr anchor="b">
            <a:normAutofit/>
          </a:bodyPr>
          <a:lstStyle/>
          <a:p>
            <a:pPr algn="ctr"/>
            <a:r>
              <a:rPr lang="en-US" sz="2700">
                <a:solidFill>
                  <a:srgbClr val="FFFFFF"/>
                </a:solidFill>
              </a:rPr>
              <a:t>Purpose</a:t>
            </a:r>
          </a:p>
        </p:txBody>
      </p:sp>
      <p:pic>
        <p:nvPicPr>
          <p:cNvPr id="9" name="Picture 8" descr="A close-up of a person's mouth&#10;&#10;Description automatically generated">
            <a:extLst>
              <a:ext uri="{FF2B5EF4-FFF2-40B4-BE49-F238E27FC236}">
                <a16:creationId xmlns:a16="http://schemas.microsoft.com/office/drawing/2014/main" id="{A5B044A2-DCC4-3C2F-6874-469EBA4A7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22" r="1" b="15025"/>
          <a:stretch/>
        </p:blipFill>
        <p:spPr>
          <a:xfrm>
            <a:off x="3866310" y="415603"/>
            <a:ext cx="1546944" cy="10480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65F6-F0A1-3DF1-BBBE-63F3AC5CC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359" y="1104900"/>
            <a:ext cx="3138735" cy="3452257"/>
          </a:xfrm>
        </p:spPr>
        <p:txBody>
          <a:bodyPr vert="horz" lIns="51435" tIns="25718" rIns="51435" bIns="25718" rtlCol="0" anchor="t">
            <a:normAutofit/>
          </a:bodyPr>
          <a:lstStyle/>
          <a:p>
            <a:r>
              <a:rPr lang="en-US" sz="1200">
                <a:solidFill>
                  <a:srgbClr val="FFFFFF"/>
                </a:solidFill>
                <a:latin typeface="+mj-lt"/>
              </a:rPr>
              <a:t>Prevent patient harm</a:t>
            </a:r>
            <a:endParaRPr lang="en-US" sz="1200">
              <a:solidFill>
                <a:srgbClr val="FFFFFF"/>
              </a:solidFill>
              <a:latin typeface="+mj-lt"/>
              <a:cs typeface="Times New Roman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solidFill>
                  <a:srgbClr val="FFFFFF"/>
                </a:solidFill>
                <a:latin typeface="+mj-lt"/>
              </a:rPr>
              <a:t>Pain</a:t>
            </a:r>
            <a:endParaRPr lang="en-US" sz="1200">
              <a:solidFill>
                <a:srgbClr val="FFFFFF"/>
              </a:solidFill>
              <a:latin typeface="+mj-lt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solidFill>
                  <a:srgbClr val="FFFFFF"/>
                </a:solidFill>
                <a:latin typeface="+mj-lt"/>
              </a:rPr>
              <a:t>Delayed recover</a:t>
            </a:r>
            <a:endParaRPr lang="en-US" sz="1200">
              <a:solidFill>
                <a:srgbClr val="FFFFFF"/>
              </a:solidFill>
              <a:latin typeface="+mj-lt"/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200">
                <a:solidFill>
                  <a:srgbClr val="FFFFFF"/>
                </a:solidFill>
                <a:latin typeface="+mj-lt"/>
              </a:rPr>
              <a:t>Longer hospital stay</a:t>
            </a:r>
            <a:endParaRPr lang="en-US" sz="1200">
              <a:solidFill>
                <a:srgbClr val="FFFFFF"/>
              </a:solidFill>
              <a:latin typeface="+mj-lt"/>
              <a:ea typeface="Calibri"/>
              <a:cs typeface="Calibri"/>
            </a:endParaRPr>
          </a:p>
          <a:p>
            <a:endParaRPr lang="en-US" sz="1200">
              <a:solidFill>
                <a:srgbClr val="FFFFFF"/>
              </a:solidFill>
              <a:latin typeface="+mj-lt"/>
            </a:endParaRPr>
          </a:p>
          <a:p>
            <a:r>
              <a:rPr lang="en-US" sz="1200">
                <a:solidFill>
                  <a:srgbClr val="FFFFFF"/>
                </a:solidFill>
                <a:latin typeface="+mj-lt"/>
              </a:rPr>
              <a:t>Patients who develop a HAPI are 2.8 times more likely to die during their hospital stay and 1.69 times to die within 30 days of discharge.</a:t>
            </a:r>
            <a:endParaRPr lang="en-US" sz="1200">
              <a:solidFill>
                <a:srgbClr val="FFFFFF"/>
              </a:solidFill>
              <a:latin typeface="+mj-lt"/>
              <a:ea typeface="Calibri"/>
              <a:cs typeface="Calibri"/>
            </a:endParaRPr>
          </a:p>
          <a:p>
            <a:endParaRPr lang="en-US" sz="120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en-US" sz="120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Cost of PI to hospital 11 billion aggregate cost annually  (https://europepmc.org/article/nbk/nbk54557)</a:t>
            </a:r>
          </a:p>
          <a:p>
            <a:endParaRPr lang="en-US" sz="120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  <a:p>
            <a:endParaRPr lang="en-US" sz="1200">
              <a:solidFill>
                <a:srgbClr val="FFFFFF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120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8" name="Picture 7" descr="A close-up of a wound&#10;&#10;Description automatically generated">
            <a:extLst>
              <a:ext uri="{FF2B5EF4-FFF2-40B4-BE49-F238E27FC236}">
                <a16:creationId xmlns:a16="http://schemas.microsoft.com/office/drawing/2014/main" id="{A42B0CAB-C8D8-92EF-D526-2512B0A99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9" r="9533" b="-1"/>
          <a:stretch/>
        </p:blipFill>
        <p:spPr>
          <a:xfrm>
            <a:off x="4019172" y="1877964"/>
            <a:ext cx="1241221" cy="1387572"/>
          </a:xfrm>
          <a:prstGeom prst="rect">
            <a:avLst/>
          </a:prstGeom>
        </p:spPr>
      </p:pic>
      <p:pic>
        <p:nvPicPr>
          <p:cNvPr id="7" name="Picture 6" descr="A wound on a person's thigh&#10;&#10;Description automatically generated">
            <a:extLst>
              <a:ext uri="{FF2B5EF4-FFF2-40B4-BE49-F238E27FC236}">
                <a16:creationId xmlns:a16="http://schemas.microsoft.com/office/drawing/2014/main" id="{F78B394F-8C56-5461-7BCB-1BE2BDCCE8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92" b="2"/>
          <a:stretch/>
        </p:blipFill>
        <p:spPr>
          <a:xfrm>
            <a:off x="5804470" y="244428"/>
            <a:ext cx="3003171" cy="2206671"/>
          </a:xfrm>
          <a:prstGeom prst="rect">
            <a:avLst/>
          </a:prstGeom>
        </p:spPr>
      </p:pic>
      <p:pic>
        <p:nvPicPr>
          <p:cNvPr id="6" name="Picture 5" descr="A close-up of a foot with a black circle&#10;&#10;Description automatically generated">
            <a:extLst>
              <a:ext uri="{FF2B5EF4-FFF2-40B4-BE49-F238E27FC236}">
                <a16:creationId xmlns:a16="http://schemas.microsoft.com/office/drawing/2014/main" id="{A5D5746E-C58A-3515-67AE-83AE2DFBFD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79" b="21595"/>
          <a:stretch/>
        </p:blipFill>
        <p:spPr>
          <a:xfrm>
            <a:off x="3872614" y="3615939"/>
            <a:ext cx="1546945" cy="1137610"/>
          </a:xfrm>
          <a:prstGeom prst="rect">
            <a:avLst/>
          </a:prstGeom>
        </p:spPr>
      </p:pic>
      <p:pic>
        <p:nvPicPr>
          <p:cNvPr id="5" name="Picture 4" descr="A close-up of a person's legs&#10;&#10;Description automatically generated">
            <a:extLst>
              <a:ext uri="{FF2B5EF4-FFF2-40B4-BE49-F238E27FC236}">
                <a16:creationId xmlns:a16="http://schemas.microsoft.com/office/drawing/2014/main" id="{70C232C6-2595-C340-6115-3105EAD966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748" r="1" b="14464"/>
          <a:stretch/>
        </p:blipFill>
        <p:spPr>
          <a:xfrm>
            <a:off x="5712702" y="2912363"/>
            <a:ext cx="3186708" cy="17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3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7" y="-57566"/>
            <a:ext cx="8974845" cy="801845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ED Waffle Overlay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07417-EBE8-93ED-AC82-F10233858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5133" y="1386063"/>
            <a:ext cx="4731488" cy="2599766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500">
                <a:latin typeface="+mj-lt"/>
                <a:cs typeface="Calibri"/>
              </a:rPr>
              <a:t>For stretchers in the Emergency Department </a:t>
            </a:r>
            <a:r>
              <a:rPr lang="en-US" sz="1500" b="1">
                <a:latin typeface="+mj-lt"/>
                <a:cs typeface="Calibri"/>
              </a:rPr>
              <a:t>only</a:t>
            </a:r>
          </a:p>
          <a:p>
            <a:endParaRPr lang="en-US" sz="1500">
              <a:latin typeface="+mj-lt"/>
              <a:cs typeface="Calibri"/>
            </a:endParaRPr>
          </a:p>
          <a:p>
            <a:r>
              <a:rPr lang="en-US" sz="1500">
                <a:latin typeface="+mj-lt"/>
                <a:cs typeface="Calibri"/>
              </a:rPr>
              <a:t>Always place a sheet on top of overlay</a:t>
            </a:r>
          </a:p>
          <a:p>
            <a:endParaRPr lang="en-US" sz="1400">
              <a:latin typeface="+mj-lt"/>
              <a:cs typeface="Calibri"/>
            </a:endParaRPr>
          </a:p>
          <a:p>
            <a:r>
              <a:rPr lang="en-US" sz="1500">
                <a:latin typeface="+mj-lt"/>
                <a:cs typeface="Calibri"/>
              </a:rPr>
              <a:t>Contraindications:</a:t>
            </a:r>
          </a:p>
          <a:p>
            <a:pPr lvl="1"/>
            <a:r>
              <a:rPr lang="en-US" sz="1400">
                <a:latin typeface="+mj-lt"/>
                <a:cs typeface="Calibri"/>
              </a:rPr>
              <a:t>Unstable spine/spinal precautions</a:t>
            </a:r>
          </a:p>
          <a:p>
            <a:pPr lvl="1"/>
            <a:r>
              <a:rPr lang="en-US" sz="1400">
                <a:latin typeface="+mj-lt"/>
                <a:cs typeface="Calibri"/>
              </a:rPr>
              <a:t>Recent sacral flap or graft surgery</a:t>
            </a:r>
          </a:p>
          <a:p>
            <a:pPr lvl="1"/>
            <a:r>
              <a:rPr lang="en-US" sz="1400">
                <a:latin typeface="+mj-lt"/>
                <a:cs typeface="Calibri"/>
              </a:rPr>
              <a:t>Patient with suicide precautions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1200">
              <a:cs typeface="Calibri"/>
            </a:endParaRPr>
          </a:p>
        </p:txBody>
      </p:sp>
      <p:pic>
        <p:nvPicPr>
          <p:cNvPr id="6" name="Content Placeholder 6" descr="A poster of a waffle overlay&#10;&#10;Description automatically generated">
            <a:extLst>
              <a:ext uri="{FF2B5EF4-FFF2-40B4-BE49-F238E27FC236}">
                <a16:creationId xmlns:a16="http://schemas.microsoft.com/office/drawing/2014/main" id="{7BBDCCB7-CBC7-7084-A063-F063C7F70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176" y="693567"/>
            <a:ext cx="3542275" cy="3934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56A7F-53E3-1C50-4B87-F391BFB60488}"/>
              </a:ext>
            </a:extLst>
          </p:cNvPr>
          <p:cNvSpPr txBox="1"/>
          <p:nvPr/>
        </p:nvSpPr>
        <p:spPr>
          <a:xfrm>
            <a:off x="789299" y="4627614"/>
            <a:ext cx="7245458" cy="3154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latin typeface="+mj-lt"/>
                <a:cs typeface="Calibri"/>
              </a:rPr>
              <a:t>Please remove when patient is transferred to an inpatient bed!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E88A5-00AA-1D8B-B63F-9E08D219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98" y="4785349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74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98" y="1901408"/>
            <a:ext cx="4778190" cy="670342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Fluidized Positioner </a:t>
            </a:r>
            <a:endParaRPr lang="en-US" sz="3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C0093A-8446-1565-2917-944BA0943480}"/>
              </a:ext>
            </a:extLst>
          </p:cNvPr>
          <p:cNvSpPr txBox="1">
            <a:spLocks/>
          </p:cNvSpPr>
          <p:nvPr/>
        </p:nvSpPr>
        <p:spPr>
          <a:xfrm>
            <a:off x="331693" y="2436623"/>
            <a:ext cx="3478306" cy="3880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1400">
                <a:latin typeface="+mj-lt"/>
              </a:rPr>
              <a:t>Only approved on certain inpatient units</a:t>
            </a:r>
            <a:endParaRPr lang="en-US" sz="1400">
              <a:latin typeface="+mj-lt"/>
              <a:cs typeface="Calibri"/>
            </a:endParaRPr>
          </a:p>
        </p:txBody>
      </p:sp>
      <p:pic>
        <p:nvPicPr>
          <p:cNvPr id="8" name="Picture 4" descr="Molnlycke Healthcare Z-Flo Fluidized Positioners - Z-Flo Fluidized Pos —  Grayline Medical">
            <a:extLst>
              <a:ext uri="{FF2B5EF4-FFF2-40B4-BE49-F238E27FC236}">
                <a16:creationId xmlns:a16="http://schemas.microsoft.com/office/drawing/2014/main" id="{5AF5D05B-4830-62B2-34B3-7C03DFDB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520" y="2907931"/>
            <a:ext cx="3730204" cy="1730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294AAA-25CF-7FFE-33B0-12C513395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67" y="4767697"/>
            <a:ext cx="1526650" cy="396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4ED74-3AF2-08E8-DC4A-F1E624FE2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20" y="306617"/>
            <a:ext cx="3730204" cy="2130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566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Background">
            <a:extLst>
              <a:ext uri="{FF2B5EF4-FFF2-40B4-BE49-F238E27FC236}">
                <a16:creationId xmlns:a16="http://schemas.microsoft.com/office/drawing/2014/main" id="{7DE220E6-BA55-4F04-B3C4-F4985F3E7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int">
            <a:extLst>
              <a:ext uri="{FF2B5EF4-FFF2-40B4-BE49-F238E27FC236}">
                <a16:creationId xmlns:a16="http://schemas.microsoft.com/office/drawing/2014/main" id="{5AE190BC-D2FD-433E-AB89-0DF68EFD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9233" y="0"/>
            <a:ext cx="784767" cy="51435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3E8FEA2-54EE-4F84-B5DB-A055A7D80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333" y="0"/>
            <a:ext cx="4556665" cy="5143500"/>
          </a:xfrm>
          <a:prstGeom prst="rect">
            <a:avLst/>
          </a:prstGeom>
          <a:ln>
            <a:noFill/>
          </a:ln>
          <a:effectLst>
            <a:outerShdw blurRad="508000" dist="190500" dir="5460000" sx="93000" sy="93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17" y="571501"/>
            <a:ext cx="4247408" cy="991486"/>
          </a:xfrm>
        </p:spPr>
        <p:txBody>
          <a:bodyPr anchor="ctr">
            <a:normAutofit/>
          </a:bodyPr>
          <a:lstStyle/>
          <a:p>
            <a:pPr algn="ctr"/>
            <a:r>
              <a:rPr lang="en-US" sz="3000">
                <a:cs typeface="Calibri Light"/>
              </a:rPr>
              <a:t>Incontinence and Risk for PI Development  </a:t>
            </a:r>
          </a:p>
        </p:txBody>
      </p:sp>
      <p:pic>
        <p:nvPicPr>
          <p:cNvPr id="11" name="Graphic 10" descr="Statistics outline">
            <a:extLst>
              <a:ext uri="{FF2B5EF4-FFF2-40B4-BE49-F238E27FC236}">
                <a16:creationId xmlns:a16="http://schemas.microsoft.com/office/drawing/2014/main" id="{9DBF8EA2-A54F-B306-8363-8B50CC563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25" y="868875"/>
            <a:ext cx="3405752" cy="34057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DD04B-CD6C-69A4-7887-04FA10BCA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3222" y="1447251"/>
            <a:ext cx="4009391" cy="3124748"/>
          </a:xfrm>
        </p:spPr>
        <p:txBody>
          <a:bodyPr anchor="ctr">
            <a:normAutofit/>
          </a:bodyPr>
          <a:lstStyle/>
          <a:p>
            <a:r>
              <a:rPr lang="en-US" sz="1400">
                <a:latin typeface="+mj-lt"/>
              </a:rPr>
              <a:t>Adult patients with urinary incontinence are 3.7 times more likely to develop a PI</a:t>
            </a:r>
          </a:p>
          <a:p>
            <a:endParaRPr lang="en-US" sz="1400">
              <a:latin typeface="+mj-lt"/>
            </a:endParaRPr>
          </a:p>
          <a:p>
            <a:r>
              <a:rPr lang="en-US" sz="1400">
                <a:latin typeface="+mj-lt"/>
              </a:rPr>
              <a:t>Adult patients with urinary incontinence and formed fecal incontinence have a 3.8 times greater risk of developing a PI</a:t>
            </a:r>
          </a:p>
          <a:p>
            <a:endParaRPr lang="en-US" sz="1400">
              <a:latin typeface="+mj-lt"/>
            </a:endParaRPr>
          </a:p>
          <a:p>
            <a:r>
              <a:rPr lang="en-US" sz="1400">
                <a:latin typeface="+mj-lt"/>
              </a:rPr>
              <a:t>Adult patients with urinary and liquid fecal incontinence have up to a 22 times greater risk of developing a PI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4A2B8F-4E73-7EF8-3B30-74BF9D640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223" y="4754103"/>
            <a:ext cx="1530229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5825-545E-646B-FB89-46494D06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5080"/>
            <a:ext cx="7886700" cy="53423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Incontinence Management Devices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4DB9827-16EC-8A2D-EC4C-45A33C6B93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164322"/>
              </p:ext>
            </p:extLst>
          </p:nvPr>
        </p:nvGraphicFramePr>
        <p:xfrm>
          <a:off x="436351" y="741769"/>
          <a:ext cx="85104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572217F-2AF6-2F75-5FFF-0F1C04C0E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4805769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5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C35C-A6FC-B4C9-C199-1AF08E4E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07" y="387668"/>
            <a:ext cx="4694093" cy="719853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Additional Considerations </a:t>
            </a:r>
            <a:endParaRPr lang="en-US" sz="3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07417-EBE8-93ED-AC82-F10233858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538" y="1658470"/>
            <a:ext cx="4515262" cy="2833137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500">
                <a:latin typeface="+mj-lt"/>
                <a:ea typeface="Calibri"/>
                <a:cs typeface="Calibri"/>
              </a:rPr>
              <a:t>Patient should not be lying on an existing PI</a:t>
            </a:r>
          </a:p>
          <a:p>
            <a:pPr marL="0" indent="0">
              <a:buNone/>
            </a:pPr>
            <a:endParaRPr lang="en-US" sz="1500">
              <a:latin typeface="+mj-lt"/>
              <a:ea typeface="Calibri"/>
              <a:cs typeface="Calibri"/>
            </a:endParaRPr>
          </a:p>
          <a:p>
            <a:r>
              <a:rPr lang="en-US" sz="1500">
                <a:latin typeface="+mj-lt"/>
                <a:ea typeface="Calibri"/>
                <a:cs typeface="Calibri"/>
              </a:rPr>
              <a:t>Turn patient's head with their body</a:t>
            </a:r>
          </a:p>
          <a:p>
            <a:endParaRPr lang="en-US" sz="1500">
              <a:latin typeface="+mj-lt"/>
              <a:ea typeface="Calibri"/>
              <a:cs typeface="Calibri"/>
            </a:endParaRPr>
          </a:p>
          <a:p>
            <a:r>
              <a:rPr lang="en-US" sz="1500">
                <a:latin typeface="+mj-lt"/>
                <a:ea typeface="Calibri"/>
                <a:cs typeface="Calibri"/>
              </a:rPr>
              <a:t>Ensure patients who can reposition themselves are doing so and frequently</a:t>
            </a:r>
          </a:p>
          <a:p>
            <a:endParaRPr lang="en-US" sz="1500">
              <a:latin typeface="+mj-lt"/>
              <a:ea typeface="Calibri"/>
              <a:cs typeface="Calibri"/>
            </a:endParaRPr>
          </a:p>
          <a:p>
            <a:r>
              <a:rPr lang="en-US" sz="1500">
                <a:latin typeface="+mj-lt"/>
                <a:ea typeface="Calibri"/>
                <a:cs typeface="Calibri"/>
              </a:rPr>
              <a:t>Page provider if patient refuses turning and document patient refusal</a:t>
            </a:r>
          </a:p>
          <a:p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C8DB9-220A-33CE-9DAD-FD8306DCA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4743321"/>
            <a:ext cx="1526650" cy="396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98AD9-4781-7675-5093-DB8B4C7C8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160" y="0"/>
            <a:ext cx="3968840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84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5F36-CA25-7A60-BD8C-D038AA87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80" y="-11825"/>
            <a:ext cx="7886700" cy="994172"/>
          </a:xfrm>
        </p:spPr>
        <p:txBody>
          <a:bodyPr/>
          <a:lstStyle/>
          <a:p>
            <a:pPr algn="ctr"/>
            <a:r>
              <a:rPr lang="en-US"/>
              <a:t>eStar Documentation and Resources 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A455A8A4-5D46-4278-40B7-83B18B801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373" y="836162"/>
            <a:ext cx="4802134" cy="3870165"/>
          </a:xfr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695EE925-735B-BBEE-1192-697E03D0FC20}"/>
              </a:ext>
            </a:extLst>
          </p:cNvPr>
          <p:cNvSpPr/>
          <p:nvPr/>
        </p:nvSpPr>
        <p:spPr>
          <a:xfrm>
            <a:off x="5066476" y="3051804"/>
            <a:ext cx="550334" cy="27516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A31698A-40F8-91C4-657A-FA0590C15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154" y="836162"/>
            <a:ext cx="2903226" cy="187513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CC54185-8C33-27E1-8168-192E2C6A1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166" y="2669680"/>
            <a:ext cx="894755" cy="10394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9E5740A-15F4-F370-169C-09B0A59ED79D}"/>
              </a:ext>
            </a:extLst>
          </p:cNvPr>
          <p:cNvSpPr/>
          <p:nvPr/>
        </p:nvSpPr>
        <p:spPr>
          <a:xfrm>
            <a:off x="7646197" y="1333520"/>
            <a:ext cx="1128421" cy="23027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13"/>
          </a:p>
        </p:txBody>
      </p:sp>
      <p:pic>
        <p:nvPicPr>
          <p:cNvPr id="8" name="Content Placeholder 3" descr="A document with text on it&#10;&#10;Description automatically generated">
            <a:extLst>
              <a:ext uri="{FF2B5EF4-FFF2-40B4-BE49-F238E27FC236}">
                <a16:creationId xmlns:a16="http://schemas.microsoft.com/office/drawing/2014/main" id="{68686AE1-7C63-E8CC-2236-88C0E11878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9" t="47432" r="349" b="22112"/>
          <a:stretch/>
        </p:blipFill>
        <p:spPr>
          <a:xfrm>
            <a:off x="5111860" y="3494054"/>
            <a:ext cx="3900767" cy="1212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5D4A4-4DCE-17EE-4171-1B2AA25BF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2678" y="4790664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49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5405-A034-0E8C-A0EC-3EB1BC0F2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20288"/>
            <a:ext cx="3487479" cy="1797269"/>
          </a:xfrm>
        </p:spPr>
        <p:txBody>
          <a:bodyPr anchor="b">
            <a:normAutofit/>
          </a:bodyPr>
          <a:lstStyle/>
          <a:p>
            <a:pPr algn="ctr"/>
            <a:r>
              <a:rPr lang="en-US" sz="3000">
                <a:ea typeface="Calibri Light"/>
                <a:cs typeface="Calibri Light"/>
              </a:rPr>
              <a:t>Consulting the Adult Wound Team</a:t>
            </a:r>
            <a:endParaRPr lang="en-US" sz="3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9EFC90-BB51-D1E0-5A5F-67F678BE6E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754063"/>
              </p:ext>
            </p:extLst>
          </p:nvPr>
        </p:nvGraphicFramePr>
        <p:xfrm>
          <a:off x="3624290" y="647890"/>
          <a:ext cx="5000125" cy="409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F42F101-13C3-57C5-D692-D4F529633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4290" y="4747226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2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C9298-F728-0F4F-7460-1334154A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59" y="178372"/>
            <a:ext cx="7886700" cy="821088"/>
          </a:xfrm>
        </p:spPr>
        <p:txBody>
          <a:bodyPr/>
          <a:lstStyle/>
          <a:p>
            <a:pPr algn="ctr"/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07BA-B0B9-868C-C106-E1293BFA1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51435" tIns="25718" rIns="51435" bIns="25718" rtlCol="0" anchor="t">
            <a:normAutofit/>
          </a:bodyPr>
          <a:lstStyle/>
          <a:p>
            <a:r>
              <a:rPr lang="en-US">
                <a:latin typeface="+mj-lt"/>
              </a:rPr>
              <a:t>PolicyTech</a:t>
            </a:r>
          </a:p>
          <a:p>
            <a:pPr lvl="1"/>
            <a:r>
              <a:rPr lang="en-US">
                <a:latin typeface="+mj-lt"/>
              </a:rPr>
              <a:t>Pressure Injury Prevention SOP</a:t>
            </a:r>
            <a:endParaRPr lang="en-US">
              <a:latin typeface="+mj-lt"/>
              <a:ea typeface="Calibri"/>
              <a:cs typeface="Calibri"/>
            </a:endParaRPr>
          </a:p>
          <a:p>
            <a:pPr lvl="1"/>
            <a:r>
              <a:rPr lang="en-US">
                <a:latin typeface="+mj-lt"/>
              </a:rPr>
              <a:t>Wound Photography SOP</a:t>
            </a:r>
            <a:endParaRPr lang="en-US">
              <a:latin typeface="+mj-lt"/>
              <a:ea typeface="Calibri"/>
              <a:cs typeface="Calibri"/>
            </a:endParaRPr>
          </a:p>
          <a:p>
            <a:pPr lvl="1"/>
            <a:endParaRPr lang="en-US">
              <a:latin typeface="+mj-lt"/>
            </a:endParaRPr>
          </a:p>
          <a:p>
            <a:r>
              <a:rPr lang="en-US">
                <a:latin typeface="+mj-lt"/>
                <a:hlinkClick r:id="rId3"/>
              </a:rPr>
              <a:t>VUMC Pressure Injury Prevention Website</a:t>
            </a:r>
            <a:endParaRPr lang="en-US">
              <a:latin typeface="+mj-lt"/>
              <a:cs typeface="Calibri"/>
            </a:endParaRPr>
          </a:p>
          <a:p>
            <a:pPr lvl="1"/>
            <a:r>
              <a:rPr lang="en-US">
                <a:latin typeface="+mj-lt"/>
                <a:cs typeface="Calibri"/>
              </a:rPr>
              <a:t>Bed </a:t>
            </a:r>
            <a:r>
              <a:rPr lang="en-US">
                <a:latin typeface="+mj-lt"/>
              </a:rPr>
              <a:t>Selection Guideline</a:t>
            </a:r>
          </a:p>
          <a:p>
            <a:pPr lvl="1"/>
            <a:r>
              <a:rPr lang="en-US">
                <a:latin typeface="+mj-lt"/>
              </a:rPr>
              <a:t>VUH PI Prevention and Treatment Guidelines</a:t>
            </a:r>
          </a:p>
          <a:p>
            <a:pPr lvl="1"/>
            <a:r>
              <a:rPr lang="en-US">
                <a:latin typeface="+mj-lt"/>
                <a:cs typeface="Calibri" panose="020F0502020204030204"/>
              </a:rPr>
              <a:t>PIP Product Tip Sheet</a:t>
            </a:r>
          </a:p>
          <a:p>
            <a:pPr lvl="1"/>
            <a:r>
              <a:rPr lang="en-US">
                <a:latin typeface="+mj-lt"/>
                <a:cs typeface="Calibri" panose="020F0502020204030204"/>
              </a:rPr>
              <a:t>VUH Heel Considerations</a:t>
            </a:r>
          </a:p>
          <a:p>
            <a:pPr lvl="1"/>
            <a:r>
              <a:rPr lang="en-US">
                <a:latin typeface="+mj-lt"/>
                <a:cs typeface="Calibri" panose="020F0502020204030204"/>
              </a:rPr>
              <a:t>Adult Incontinence Skin Care Guidelines</a:t>
            </a:r>
            <a:endParaRPr lang="en-US">
              <a:latin typeface="+mj-lt"/>
            </a:endParaRPr>
          </a:p>
          <a:p>
            <a:endParaRPr lang="en-US">
              <a:latin typeface="+mj-lt"/>
              <a:cs typeface="Calibri" panose="020F0502020204030204"/>
            </a:endParaRPr>
          </a:p>
          <a:p>
            <a:pPr lvl="1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0F750-2D03-8D2A-C2E9-31C6CBA1B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34" y="4735264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8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0800-F8CD-EB6B-F96D-7FF176D8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2814636"/>
            <a:ext cx="2468166" cy="1839516"/>
          </a:xfrm>
        </p:spPr>
        <p:txBody>
          <a:bodyPr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>
                <a:latin typeface="+mj-lt"/>
              </a:rPr>
              <a:t>Skin Champion Remodeling</a:t>
            </a:r>
          </a:p>
        </p:txBody>
      </p:sp>
      <p:pic>
        <p:nvPicPr>
          <p:cNvPr id="6" name="Picture 5" descr="Graph on a paper">
            <a:extLst>
              <a:ext uri="{FF2B5EF4-FFF2-40B4-BE49-F238E27FC236}">
                <a16:creationId xmlns:a16="http://schemas.microsoft.com/office/drawing/2014/main" id="{A3CB770A-D761-E8F9-DBB4-6B6BEE18D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09" b="26196"/>
          <a:stretch/>
        </p:blipFill>
        <p:spPr>
          <a:xfrm>
            <a:off x="20" y="10"/>
            <a:ext cx="9143980" cy="278294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D3D8E-1AEC-0125-3B92-17677E335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069" y="2986372"/>
            <a:ext cx="6227610" cy="1839515"/>
          </a:xfrm>
        </p:spPr>
        <p:txBody>
          <a:bodyPr vert="horz" lIns="51435" tIns="25718" rIns="51435" bIns="25718" rtlCol="0" anchor="ctr">
            <a:normAutofit fontScale="92500" lnSpcReduction="2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>
              <a:latin typeface="+mj-lt"/>
            </a:endParaRPr>
          </a:p>
          <a:p>
            <a:pPr marL="0" indent="0">
              <a:buNone/>
            </a:pPr>
            <a:r>
              <a:rPr lang="en-US" sz="1300">
                <a:latin typeface="+mj-lt"/>
              </a:rPr>
              <a:t>The role of the “Skin Champion” is shifting from when it was originally introduced at VUH, based on findings from a Failure Modes and Effect Analysis (FMEA) that was conducted on the VUH Pressure Injury Prevention and Identification Program</a:t>
            </a:r>
          </a:p>
          <a:p>
            <a:pPr marL="0" indent="0">
              <a:buNone/>
            </a:pPr>
            <a:endParaRPr lang="en-US" sz="1300">
              <a:latin typeface="+mj-lt"/>
            </a:endParaRPr>
          </a:p>
          <a:p>
            <a:pPr marL="0" indent="0">
              <a:buNone/>
            </a:pPr>
            <a:r>
              <a:rPr lang="en-US" sz="1300">
                <a:latin typeface="+mj-lt"/>
              </a:rPr>
              <a:t>The goals is for Champions to be focused more on prevention</a:t>
            </a:r>
          </a:p>
          <a:p>
            <a:pPr marL="0" indent="0">
              <a:buNone/>
            </a:pPr>
            <a:endParaRPr lang="en-US" sz="1300">
              <a:latin typeface="+mj-lt"/>
            </a:endParaRPr>
          </a:p>
          <a:p>
            <a:pPr marL="0" indent="0">
              <a:buNone/>
            </a:pPr>
            <a:r>
              <a:rPr lang="en-US" sz="1300">
                <a:latin typeface="+mj-lt"/>
              </a:rPr>
              <a:t>The “Skin Champion” title will change to “Pressure Injury Prevention Champion” as these champion are trained on PI prevention strategies.  </a:t>
            </a:r>
          </a:p>
          <a:p>
            <a:pPr marL="0" indent="0">
              <a:buNone/>
            </a:pPr>
            <a:endParaRPr lang="en-US" sz="1000">
              <a:latin typeface="+mj-lt"/>
            </a:endParaRPr>
          </a:p>
          <a:p>
            <a:pPr marL="0" indent="0">
              <a:buNone/>
            </a:pPr>
            <a:endParaRPr lang="en-US" sz="100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7BCB4-38B9-366A-7B41-AB45E75E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5" y="4705095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9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B65C0385-5E30-4D2E-AF9F-4639659D3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miling medical staff">
            <a:extLst>
              <a:ext uri="{FF2B5EF4-FFF2-40B4-BE49-F238E27FC236}">
                <a16:creationId xmlns:a16="http://schemas.microsoft.com/office/drawing/2014/main" id="{D00FCA06-C1C2-EDA7-BD19-4D133EFDC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43" r="7347" b="2"/>
          <a:stretch/>
        </p:blipFill>
        <p:spPr>
          <a:xfrm>
            <a:off x="20" y="1249926"/>
            <a:ext cx="4579641" cy="3893574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335820B-3A29-42C5-AA8D-10ECA43C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1296837"/>
          </a:xfrm>
          <a:prstGeom prst="rect">
            <a:avLst/>
          </a:prstGeom>
          <a:ln>
            <a:noFill/>
          </a:ln>
          <a:effectLst>
            <a:outerShdw blurRad="368300" dist="1016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0800-F8CD-EB6B-F96D-7FF176D8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" y="264574"/>
            <a:ext cx="8846235" cy="767688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+mj-lt"/>
              </a:rPr>
              <a:t>Pressure Injury Prevention (PIP) Champion Roles and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D3D8E-1AEC-0125-3B92-17677E335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641" y="1418666"/>
            <a:ext cx="4262717" cy="3321386"/>
          </a:xfrm>
        </p:spPr>
        <p:txBody>
          <a:bodyPr vert="horz" lIns="51435" tIns="25718" rIns="51435" bIns="25718" rtlCol="0" anchor="ctr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>
                <a:latin typeface="+mj-lt"/>
              </a:rPr>
              <a:t>Provide at the elbow support to bedside staff for pressure injury prevention by:</a:t>
            </a:r>
          </a:p>
          <a:p>
            <a:pPr marL="0" indent="0">
              <a:buNone/>
            </a:pPr>
            <a:endParaRPr lang="en-US" sz="1200">
              <a:latin typeface="+mj-lt"/>
            </a:endParaRPr>
          </a:p>
          <a:p>
            <a:pPr lvl="1"/>
            <a:r>
              <a:rPr lang="en-US" sz="1100">
                <a:latin typeface="+mj-lt"/>
              </a:rPr>
              <a:t>Participating in 50% monthly/quarterly PI surveys (6 out of 12) and use findings to drive unit-based interventions </a:t>
            </a:r>
          </a:p>
          <a:p>
            <a:pPr lvl="2"/>
            <a:r>
              <a:rPr lang="en-US" sz="1100" b="1" u="sng">
                <a:latin typeface="+mj-lt"/>
              </a:rPr>
              <a:t>Or</a:t>
            </a:r>
            <a:r>
              <a:rPr lang="en-US" sz="1100">
                <a:latin typeface="+mj-lt"/>
              </a:rPr>
              <a:t> complete PI prevention related activities in partnership with unit leadership, such as K-Card rounding, repositioning audits, etc.</a:t>
            </a:r>
          </a:p>
          <a:p>
            <a:pPr lvl="1"/>
            <a:endParaRPr lang="en-US" sz="1100">
              <a:latin typeface="+mj-lt"/>
            </a:endParaRPr>
          </a:p>
          <a:p>
            <a:pPr lvl="1"/>
            <a:r>
              <a:rPr lang="en-US" sz="1100">
                <a:latin typeface="+mj-lt"/>
              </a:rPr>
              <a:t>PI prevention monthly education (flyer, presenting info/data at unit board/staff meeting, rounding, etc.)</a:t>
            </a:r>
          </a:p>
          <a:p>
            <a:pPr lvl="1"/>
            <a:endParaRPr lang="en-US" sz="1100">
              <a:latin typeface="+mj-lt"/>
            </a:endParaRPr>
          </a:p>
          <a:p>
            <a:pPr lvl="1"/>
            <a:r>
              <a:rPr lang="en-US" sz="1100">
                <a:latin typeface="+mj-lt"/>
              </a:rPr>
              <a:t>Acting as liaison between bedside staff, manager, CNS, Nursing Education Specialist, and Wound Experts </a:t>
            </a:r>
          </a:p>
          <a:p>
            <a:pPr lvl="1"/>
            <a:endParaRPr lang="en-US" sz="1100">
              <a:latin typeface="+mj-lt"/>
            </a:endParaRPr>
          </a:p>
          <a:p>
            <a:pPr lvl="1"/>
            <a:r>
              <a:rPr lang="en-US" sz="1100">
                <a:latin typeface="+mj-lt"/>
              </a:rPr>
              <a:t>Encourage participation in the VUH Pressure Injury Prevention (PIP) Committee Meeting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73BD2-4210-FA82-65F8-64F87D664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487" y="4746626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17144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CB567-7C20-5CFF-44BC-A9534BA8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3" y="262647"/>
            <a:ext cx="4428875" cy="1218390"/>
          </a:xfrm>
        </p:spPr>
        <p:txBody>
          <a:bodyPr anchor="ctr">
            <a:normAutofit/>
          </a:bodyPr>
          <a:lstStyle/>
          <a:p>
            <a:pPr algn="ctr"/>
            <a:r>
              <a:rPr lang="en-US" sz="2800"/>
              <a:t>PIP Champion Competency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E3EF-6FB0-6CA2-E3D5-CDB144E02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2" y="1888212"/>
            <a:ext cx="4428875" cy="2657715"/>
          </a:xfrm>
        </p:spPr>
        <p:txBody>
          <a:bodyPr anchor="ctr">
            <a:normAutofit/>
          </a:bodyPr>
          <a:lstStyle/>
          <a:p>
            <a:r>
              <a:rPr lang="en-US" sz="1500">
                <a:latin typeface="+mj-lt"/>
              </a:rPr>
              <a:t>PIP Champions must:</a:t>
            </a:r>
          </a:p>
          <a:p>
            <a:pPr lvl="1"/>
            <a:endParaRPr lang="en-US" sz="1500">
              <a:latin typeface="+mj-lt"/>
            </a:endParaRPr>
          </a:p>
          <a:p>
            <a:pPr lvl="1"/>
            <a:r>
              <a:rPr lang="en-US" sz="1500">
                <a:latin typeface="+mj-lt"/>
              </a:rPr>
              <a:t>Complete initial training</a:t>
            </a:r>
          </a:p>
          <a:p>
            <a:pPr lvl="2"/>
            <a:r>
              <a:rPr lang="en-US">
                <a:latin typeface="+mj-lt"/>
              </a:rPr>
              <a:t>Pre-existing Skin Champions will need to go through PIP Champion Training to be trained on prevention strategies</a:t>
            </a:r>
          </a:p>
          <a:p>
            <a:pPr lvl="1"/>
            <a:endParaRPr lang="en-US" sz="1500">
              <a:latin typeface="+mj-lt"/>
            </a:endParaRPr>
          </a:p>
          <a:p>
            <a:pPr lvl="1"/>
            <a:r>
              <a:rPr lang="en-US" sz="1500">
                <a:latin typeface="+mj-lt"/>
              </a:rPr>
              <a:t>Annual competency must be completed to maintain PIP Champion status </a:t>
            </a:r>
          </a:p>
          <a:p>
            <a:pPr lvl="2"/>
            <a:r>
              <a:rPr lang="en-US" sz="1200">
                <a:latin typeface="+mj-lt"/>
              </a:rPr>
              <a:t>The competency will align with the roles and responsibility of the PIP Champion. </a:t>
            </a:r>
          </a:p>
        </p:txBody>
      </p:sp>
      <p:pic>
        <p:nvPicPr>
          <p:cNvPr id="5" name="Picture 4" descr="Gold medal">
            <a:extLst>
              <a:ext uri="{FF2B5EF4-FFF2-40B4-BE49-F238E27FC236}">
                <a16:creationId xmlns:a16="http://schemas.microsoft.com/office/drawing/2014/main" id="{6C365D41-57CB-4E91-4CCC-690E38C75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0" r="36830"/>
          <a:stretch/>
        </p:blipFill>
        <p:spPr>
          <a:xfrm>
            <a:off x="4572000" y="10"/>
            <a:ext cx="4577118" cy="5143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C8CA98-0C9A-A5C8-CAD9-24EF9757E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33" y="4719640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9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CBA134-9932-4625-92F2-ADE52ACE1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B28E4E-0110-46E1-92BB-3DB2BAA5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571999" cy="1210235"/>
          </a:xfrm>
          <a:custGeom>
            <a:avLst/>
            <a:gdLst>
              <a:gd name="connsiteX0" fmla="*/ 0 w 7868507"/>
              <a:gd name="connsiteY0" fmla="*/ 0 h 1682351"/>
              <a:gd name="connsiteX1" fmla="*/ 7868507 w 7868507"/>
              <a:gd name="connsiteY1" fmla="*/ 0 h 1682351"/>
              <a:gd name="connsiteX2" fmla="*/ 7865866 w 7868507"/>
              <a:gd name="connsiteY2" fmla="*/ 1824 h 1682351"/>
              <a:gd name="connsiteX3" fmla="*/ 7837561 w 7868507"/>
              <a:gd name="connsiteY3" fmla="*/ 21679 h 1682351"/>
              <a:gd name="connsiteX4" fmla="*/ 7769454 w 7868507"/>
              <a:gd name="connsiteY4" fmla="*/ 43813 h 1682351"/>
              <a:gd name="connsiteX5" fmla="*/ 7695485 w 7868507"/>
              <a:gd name="connsiteY5" fmla="*/ 61050 h 1682351"/>
              <a:gd name="connsiteX6" fmla="*/ 7662356 w 7868507"/>
              <a:gd name="connsiteY6" fmla="*/ 73131 h 1682351"/>
              <a:gd name="connsiteX7" fmla="*/ 7602203 w 7868507"/>
              <a:gd name="connsiteY7" fmla="*/ 99894 h 1682351"/>
              <a:gd name="connsiteX8" fmla="*/ 7533256 w 7868507"/>
              <a:gd name="connsiteY8" fmla="*/ 141638 h 1682351"/>
              <a:gd name="connsiteX9" fmla="*/ 7516926 w 7868507"/>
              <a:gd name="connsiteY9" fmla="*/ 165418 h 1682351"/>
              <a:gd name="connsiteX10" fmla="*/ 7488994 w 7868507"/>
              <a:gd name="connsiteY10" fmla="*/ 178287 h 1682351"/>
              <a:gd name="connsiteX11" fmla="*/ 7478335 w 7868507"/>
              <a:gd name="connsiteY11" fmla="*/ 185700 h 1682351"/>
              <a:gd name="connsiteX12" fmla="*/ 7458526 w 7868507"/>
              <a:gd name="connsiteY12" fmla="*/ 189157 h 1682351"/>
              <a:gd name="connsiteX13" fmla="*/ 7419554 w 7868507"/>
              <a:gd name="connsiteY13" fmla="*/ 192546 h 1682351"/>
              <a:gd name="connsiteX14" fmla="*/ 7347574 w 7868507"/>
              <a:gd name="connsiteY14" fmla="*/ 213028 h 1682351"/>
              <a:gd name="connsiteX15" fmla="*/ 7205646 w 7868507"/>
              <a:gd name="connsiteY15" fmla="*/ 228570 h 1682351"/>
              <a:gd name="connsiteX16" fmla="*/ 7132082 w 7868507"/>
              <a:gd name="connsiteY16" fmla="*/ 240066 h 1682351"/>
              <a:gd name="connsiteX17" fmla="*/ 7026584 w 7868507"/>
              <a:gd name="connsiteY17" fmla="*/ 249305 h 1682351"/>
              <a:gd name="connsiteX18" fmla="*/ 6949796 w 7868507"/>
              <a:gd name="connsiteY18" fmla="*/ 259619 h 1682351"/>
              <a:gd name="connsiteX19" fmla="*/ 6850243 w 7868507"/>
              <a:gd name="connsiteY19" fmla="*/ 278486 h 1682351"/>
              <a:gd name="connsiteX20" fmla="*/ 6848972 w 7868507"/>
              <a:gd name="connsiteY20" fmla="*/ 279419 h 1682351"/>
              <a:gd name="connsiteX21" fmla="*/ 6833720 w 7868507"/>
              <a:gd name="connsiteY21" fmla="*/ 281340 h 1682351"/>
              <a:gd name="connsiteX22" fmla="*/ 6796601 w 7868507"/>
              <a:gd name="connsiteY22" fmla="*/ 279778 h 1682351"/>
              <a:gd name="connsiteX23" fmla="*/ 6793249 w 7868507"/>
              <a:gd name="connsiteY23" fmla="*/ 281365 h 1682351"/>
              <a:gd name="connsiteX24" fmla="*/ 6761214 w 7868507"/>
              <a:gd name="connsiteY24" fmla="*/ 283216 h 1682351"/>
              <a:gd name="connsiteX25" fmla="*/ 6761137 w 7868507"/>
              <a:gd name="connsiteY25" fmla="*/ 284040 h 1682351"/>
              <a:gd name="connsiteX26" fmla="*/ 6753708 w 7868507"/>
              <a:gd name="connsiteY26" fmla="*/ 288053 h 1682351"/>
              <a:gd name="connsiteX27" fmla="*/ 6738673 w 7868507"/>
              <a:gd name="connsiteY27" fmla="*/ 293899 h 1682351"/>
              <a:gd name="connsiteX28" fmla="*/ 6675177 w 7868507"/>
              <a:gd name="connsiteY28" fmla="*/ 319284 h 1682351"/>
              <a:gd name="connsiteX29" fmla="*/ 6668648 w 7868507"/>
              <a:gd name="connsiteY29" fmla="*/ 320128 h 1682351"/>
              <a:gd name="connsiteX30" fmla="*/ 6668596 w 7868507"/>
              <a:gd name="connsiteY30" fmla="*/ 320325 h 1682351"/>
              <a:gd name="connsiteX31" fmla="*/ 6661861 w 7868507"/>
              <a:gd name="connsiteY31" fmla="*/ 321574 h 1682351"/>
              <a:gd name="connsiteX32" fmla="*/ 6644079 w 7868507"/>
              <a:gd name="connsiteY32" fmla="*/ 323301 h 1682351"/>
              <a:gd name="connsiteX33" fmla="*/ 6640227 w 7868507"/>
              <a:gd name="connsiteY33" fmla="*/ 325063 h 1682351"/>
              <a:gd name="connsiteX34" fmla="*/ 6639422 w 7868507"/>
              <a:gd name="connsiteY34" fmla="*/ 327491 h 1682351"/>
              <a:gd name="connsiteX35" fmla="*/ 6617073 w 7868507"/>
              <a:gd name="connsiteY35" fmla="*/ 336554 h 1682351"/>
              <a:gd name="connsiteX36" fmla="*/ 6565938 w 7868507"/>
              <a:gd name="connsiteY36" fmla="*/ 354459 h 1682351"/>
              <a:gd name="connsiteX37" fmla="*/ 6506395 w 7868507"/>
              <a:gd name="connsiteY37" fmla="*/ 372715 h 1682351"/>
              <a:gd name="connsiteX38" fmla="*/ 6366803 w 7868507"/>
              <a:gd name="connsiteY38" fmla="*/ 421832 h 1682351"/>
              <a:gd name="connsiteX39" fmla="*/ 6245343 w 7868507"/>
              <a:gd name="connsiteY39" fmla="*/ 435559 h 1682351"/>
              <a:gd name="connsiteX40" fmla="*/ 6186762 w 7868507"/>
              <a:gd name="connsiteY40" fmla="*/ 449329 h 1682351"/>
              <a:gd name="connsiteX41" fmla="*/ 6151870 w 7868507"/>
              <a:gd name="connsiteY41" fmla="*/ 456667 h 1682351"/>
              <a:gd name="connsiteX42" fmla="*/ 6094791 w 7868507"/>
              <a:gd name="connsiteY42" fmla="*/ 467108 h 1682351"/>
              <a:gd name="connsiteX43" fmla="*/ 6094387 w 7868507"/>
              <a:gd name="connsiteY43" fmla="*/ 469288 h 1682351"/>
              <a:gd name="connsiteX44" fmla="*/ 6088888 w 7868507"/>
              <a:gd name="connsiteY44" fmla="*/ 472662 h 1682351"/>
              <a:gd name="connsiteX45" fmla="*/ 6079322 w 7868507"/>
              <a:gd name="connsiteY45" fmla="*/ 480342 h 1682351"/>
              <a:gd name="connsiteX46" fmla="*/ 6060058 w 7868507"/>
              <a:gd name="connsiteY46" fmla="*/ 490885 h 1682351"/>
              <a:gd name="connsiteX47" fmla="*/ 6059271 w 7868507"/>
              <a:gd name="connsiteY47" fmla="*/ 490563 h 1682351"/>
              <a:gd name="connsiteX48" fmla="*/ 6052214 w 7868507"/>
              <a:gd name="connsiteY48" fmla="*/ 491388 h 1682351"/>
              <a:gd name="connsiteX49" fmla="*/ 6004898 w 7868507"/>
              <a:gd name="connsiteY49" fmla="*/ 494385 h 1682351"/>
              <a:gd name="connsiteX50" fmla="*/ 5987859 w 7868507"/>
              <a:gd name="connsiteY50" fmla="*/ 504838 h 1682351"/>
              <a:gd name="connsiteX51" fmla="*/ 5984113 w 7868507"/>
              <a:gd name="connsiteY51" fmla="*/ 506697 h 1682351"/>
              <a:gd name="connsiteX52" fmla="*/ 5983909 w 7868507"/>
              <a:gd name="connsiteY52" fmla="*/ 506630 h 1682351"/>
              <a:gd name="connsiteX53" fmla="*/ 5979696 w 7868507"/>
              <a:gd name="connsiteY53" fmla="*/ 508387 h 1682351"/>
              <a:gd name="connsiteX54" fmla="*/ 5931986 w 7868507"/>
              <a:gd name="connsiteY54" fmla="*/ 510495 h 1682351"/>
              <a:gd name="connsiteX55" fmla="*/ 5873354 w 7868507"/>
              <a:gd name="connsiteY55" fmla="*/ 520717 h 1682351"/>
              <a:gd name="connsiteX56" fmla="*/ 5843006 w 7868507"/>
              <a:gd name="connsiteY56" fmla="*/ 525739 h 1682351"/>
              <a:gd name="connsiteX57" fmla="*/ 5825737 w 7868507"/>
              <a:gd name="connsiteY57" fmla="*/ 530029 h 1682351"/>
              <a:gd name="connsiteX58" fmla="*/ 5812271 w 7868507"/>
              <a:gd name="connsiteY58" fmla="*/ 536366 h 1682351"/>
              <a:gd name="connsiteX59" fmla="*/ 5683965 w 7868507"/>
              <a:gd name="connsiteY59" fmla="*/ 605660 h 1682351"/>
              <a:gd name="connsiteX60" fmla="*/ 5572324 w 7868507"/>
              <a:gd name="connsiteY60" fmla="*/ 625027 h 1682351"/>
              <a:gd name="connsiteX61" fmla="*/ 5556903 w 7868507"/>
              <a:gd name="connsiteY61" fmla="*/ 628786 h 1682351"/>
              <a:gd name="connsiteX62" fmla="*/ 5553544 w 7868507"/>
              <a:gd name="connsiteY62" fmla="*/ 627847 h 1682351"/>
              <a:gd name="connsiteX63" fmla="*/ 5526889 w 7868507"/>
              <a:gd name="connsiteY63" fmla="*/ 632098 h 1682351"/>
              <a:gd name="connsiteX64" fmla="*/ 5521078 w 7868507"/>
              <a:gd name="connsiteY64" fmla="*/ 637584 h 1682351"/>
              <a:gd name="connsiteX65" fmla="*/ 5512534 w 7868507"/>
              <a:gd name="connsiteY65" fmla="*/ 637267 h 1682351"/>
              <a:gd name="connsiteX66" fmla="*/ 5474353 w 7868507"/>
              <a:gd name="connsiteY66" fmla="*/ 648039 h 1682351"/>
              <a:gd name="connsiteX67" fmla="*/ 5470584 w 7868507"/>
              <a:gd name="connsiteY67" fmla="*/ 648039 h 1682351"/>
              <a:gd name="connsiteX68" fmla="*/ 5467496 w 7868507"/>
              <a:gd name="connsiteY68" fmla="*/ 650003 h 1682351"/>
              <a:gd name="connsiteX69" fmla="*/ 5462885 w 7868507"/>
              <a:gd name="connsiteY69" fmla="*/ 649269 h 1682351"/>
              <a:gd name="connsiteX70" fmla="*/ 5461190 w 7868507"/>
              <a:gd name="connsiteY70" fmla="*/ 650833 h 1682351"/>
              <a:gd name="connsiteX71" fmla="*/ 5438256 w 7868507"/>
              <a:gd name="connsiteY71" fmla="*/ 650162 h 1682351"/>
              <a:gd name="connsiteX72" fmla="*/ 5425515 w 7868507"/>
              <a:gd name="connsiteY72" fmla="*/ 650724 h 1682351"/>
              <a:gd name="connsiteX73" fmla="*/ 5399851 w 7868507"/>
              <a:gd name="connsiteY73" fmla="*/ 648648 h 1682351"/>
              <a:gd name="connsiteX74" fmla="*/ 5395578 w 7868507"/>
              <a:gd name="connsiteY74" fmla="*/ 651245 h 1682351"/>
              <a:gd name="connsiteX75" fmla="*/ 5357693 w 7868507"/>
              <a:gd name="connsiteY75" fmla="*/ 652764 h 1682351"/>
              <a:gd name="connsiteX76" fmla="*/ 5357422 w 7868507"/>
              <a:gd name="connsiteY76" fmla="*/ 654203 h 1682351"/>
              <a:gd name="connsiteX77" fmla="*/ 5347920 w 7868507"/>
              <a:gd name="connsiteY77" fmla="*/ 660769 h 1682351"/>
              <a:gd name="connsiteX78" fmla="*/ 5344829 w 7868507"/>
              <a:gd name="connsiteY78" fmla="*/ 661019 h 1682351"/>
              <a:gd name="connsiteX79" fmla="*/ 5285263 w 7868507"/>
              <a:gd name="connsiteY79" fmla="*/ 671313 h 1682351"/>
              <a:gd name="connsiteX80" fmla="*/ 5264305 w 7868507"/>
              <a:gd name="connsiteY80" fmla="*/ 677803 h 1682351"/>
              <a:gd name="connsiteX81" fmla="*/ 5229182 w 7868507"/>
              <a:gd name="connsiteY81" fmla="*/ 688503 h 1682351"/>
              <a:gd name="connsiteX82" fmla="*/ 5203382 w 7868507"/>
              <a:gd name="connsiteY82" fmla="*/ 703484 h 1682351"/>
              <a:gd name="connsiteX83" fmla="*/ 5173833 w 7868507"/>
              <a:gd name="connsiteY83" fmla="*/ 709660 h 1682351"/>
              <a:gd name="connsiteX84" fmla="*/ 5166382 w 7868507"/>
              <a:gd name="connsiteY84" fmla="*/ 702062 h 1682351"/>
              <a:gd name="connsiteX85" fmla="*/ 5142858 w 7868507"/>
              <a:gd name="connsiteY85" fmla="*/ 702153 h 1682351"/>
              <a:gd name="connsiteX86" fmla="*/ 5134964 w 7868507"/>
              <a:gd name="connsiteY86" fmla="*/ 711602 h 1682351"/>
              <a:gd name="connsiteX87" fmla="*/ 5087368 w 7868507"/>
              <a:gd name="connsiteY87" fmla="*/ 727066 h 1682351"/>
              <a:gd name="connsiteX88" fmla="*/ 5059763 w 7868507"/>
              <a:gd name="connsiteY88" fmla="*/ 733651 h 1682351"/>
              <a:gd name="connsiteX89" fmla="*/ 5023240 w 7868507"/>
              <a:gd name="connsiteY89" fmla="*/ 742299 h 1682351"/>
              <a:gd name="connsiteX90" fmla="*/ 5007406 w 7868507"/>
              <a:gd name="connsiteY90" fmla="*/ 747156 h 1682351"/>
              <a:gd name="connsiteX91" fmla="*/ 4995851 w 7868507"/>
              <a:gd name="connsiteY91" fmla="*/ 746560 h 1682351"/>
              <a:gd name="connsiteX92" fmla="*/ 4983107 w 7868507"/>
              <a:gd name="connsiteY92" fmla="*/ 748274 h 1682351"/>
              <a:gd name="connsiteX93" fmla="*/ 4973068 w 7868507"/>
              <a:gd name="connsiteY93" fmla="*/ 750600 h 1682351"/>
              <a:gd name="connsiteX94" fmla="*/ 4967642 w 7868507"/>
              <a:gd name="connsiteY94" fmla="*/ 756164 h 1682351"/>
              <a:gd name="connsiteX95" fmla="*/ 4958938 w 7868507"/>
              <a:gd name="connsiteY95" fmla="*/ 756308 h 1682351"/>
              <a:gd name="connsiteX96" fmla="*/ 4949594 w 7868507"/>
              <a:gd name="connsiteY96" fmla="*/ 761504 h 1682351"/>
              <a:gd name="connsiteX97" fmla="*/ 4947761 w 7868507"/>
              <a:gd name="connsiteY97" fmla="*/ 759559 h 1682351"/>
              <a:gd name="connsiteX98" fmla="*/ 4939683 w 7868507"/>
              <a:gd name="connsiteY98" fmla="*/ 757589 h 1682351"/>
              <a:gd name="connsiteX99" fmla="*/ 4905733 w 7868507"/>
              <a:gd name="connsiteY99" fmla="*/ 776774 h 1682351"/>
              <a:gd name="connsiteX100" fmla="*/ 4885524 w 7868507"/>
              <a:gd name="connsiteY100" fmla="*/ 784914 h 1682351"/>
              <a:gd name="connsiteX101" fmla="*/ 4884537 w 7868507"/>
              <a:gd name="connsiteY101" fmla="*/ 786309 h 1682351"/>
              <a:gd name="connsiteX102" fmla="*/ 4863207 w 7868507"/>
              <a:gd name="connsiteY102" fmla="*/ 792997 h 1682351"/>
              <a:gd name="connsiteX103" fmla="*/ 4857388 w 7868507"/>
              <a:gd name="connsiteY103" fmla="*/ 798678 h 1682351"/>
              <a:gd name="connsiteX104" fmla="*/ 4816499 w 7868507"/>
              <a:gd name="connsiteY104" fmla="*/ 818246 h 1682351"/>
              <a:gd name="connsiteX105" fmla="*/ 4805033 w 7868507"/>
              <a:gd name="connsiteY105" fmla="*/ 823877 h 1682351"/>
              <a:gd name="connsiteX106" fmla="*/ 4794341 w 7868507"/>
              <a:gd name="connsiteY106" fmla="*/ 824641 h 1682351"/>
              <a:gd name="connsiteX107" fmla="*/ 4791139 w 7868507"/>
              <a:gd name="connsiteY107" fmla="*/ 821265 h 1682351"/>
              <a:gd name="connsiteX108" fmla="*/ 4784697 w 7868507"/>
              <a:gd name="connsiteY108" fmla="*/ 823709 h 1682351"/>
              <a:gd name="connsiteX109" fmla="*/ 4782810 w 7868507"/>
              <a:gd name="connsiteY109" fmla="*/ 823507 h 1682351"/>
              <a:gd name="connsiteX110" fmla="*/ 4772164 w 7868507"/>
              <a:gd name="connsiteY110" fmla="*/ 823203 h 1682351"/>
              <a:gd name="connsiteX111" fmla="*/ 4753756 w 7868507"/>
              <a:gd name="connsiteY111" fmla="*/ 843711 h 1682351"/>
              <a:gd name="connsiteX112" fmla="*/ 4727551 w 7868507"/>
              <a:gd name="connsiteY112" fmla="*/ 851537 h 1682351"/>
              <a:gd name="connsiteX113" fmla="*/ 4631760 w 7868507"/>
              <a:gd name="connsiteY113" fmla="*/ 932126 h 1682351"/>
              <a:gd name="connsiteX114" fmla="*/ 4584082 w 7868507"/>
              <a:gd name="connsiteY114" fmla="*/ 949940 h 1682351"/>
              <a:gd name="connsiteX115" fmla="*/ 4523312 w 7868507"/>
              <a:gd name="connsiteY115" fmla="*/ 974005 h 1682351"/>
              <a:gd name="connsiteX116" fmla="*/ 4463504 w 7868507"/>
              <a:gd name="connsiteY116" fmla="*/ 996548 h 1682351"/>
              <a:gd name="connsiteX117" fmla="*/ 4452680 w 7868507"/>
              <a:gd name="connsiteY117" fmla="*/ 1008042 h 1682351"/>
              <a:gd name="connsiteX118" fmla="*/ 4445284 w 7868507"/>
              <a:gd name="connsiteY118" fmla="*/ 1009976 h 1682351"/>
              <a:gd name="connsiteX119" fmla="*/ 4407084 w 7868507"/>
              <a:gd name="connsiteY119" fmla="*/ 1025274 h 1682351"/>
              <a:gd name="connsiteX120" fmla="*/ 4398766 w 7868507"/>
              <a:gd name="connsiteY120" fmla="*/ 1022420 h 1682351"/>
              <a:gd name="connsiteX121" fmla="*/ 4397057 w 7868507"/>
              <a:gd name="connsiteY121" fmla="*/ 1020283 h 1682351"/>
              <a:gd name="connsiteX122" fmla="*/ 4386552 w 7868507"/>
              <a:gd name="connsiteY122" fmla="*/ 1024409 h 1682351"/>
              <a:gd name="connsiteX123" fmla="*/ 4377324 w 7868507"/>
              <a:gd name="connsiteY123" fmla="*/ 1023587 h 1682351"/>
              <a:gd name="connsiteX124" fmla="*/ 4370923 w 7868507"/>
              <a:gd name="connsiteY124" fmla="*/ 1028513 h 1682351"/>
              <a:gd name="connsiteX125" fmla="*/ 4360023 w 7868507"/>
              <a:gd name="connsiteY125" fmla="*/ 1029711 h 1682351"/>
              <a:gd name="connsiteX126" fmla="*/ 4346335 w 7868507"/>
              <a:gd name="connsiteY126" fmla="*/ 1029999 h 1682351"/>
              <a:gd name="connsiteX127" fmla="*/ 4334175 w 7868507"/>
              <a:gd name="connsiteY127" fmla="*/ 1028124 h 1682351"/>
              <a:gd name="connsiteX128" fmla="*/ 4316842 w 7868507"/>
              <a:gd name="connsiteY128" fmla="*/ 1031192 h 1682351"/>
              <a:gd name="connsiteX129" fmla="*/ 4277163 w 7868507"/>
              <a:gd name="connsiteY129" fmla="*/ 1035732 h 1682351"/>
              <a:gd name="connsiteX130" fmla="*/ 4247171 w 7868507"/>
              <a:gd name="connsiteY130" fmla="*/ 1039212 h 1682351"/>
              <a:gd name="connsiteX131" fmla="*/ 4194968 w 7868507"/>
              <a:gd name="connsiteY131" fmla="*/ 1049296 h 1682351"/>
              <a:gd name="connsiteX132" fmla="*/ 4185496 w 7868507"/>
              <a:gd name="connsiteY132" fmla="*/ 1057811 h 1682351"/>
              <a:gd name="connsiteX133" fmla="*/ 4160588 w 7868507"/>
              <a:gd name="connsiteY133" fmla="*/ 1055289 h 1682351"/>
              <a:gd name="connsiteX134" fmla="*/ 4153601 w 7868507"/>
              <a:gd name="connsiteY134" fmla="*/ 1046911 h 1682351"/>
              <a:gd name="connsiteX135" fmla="*/ 4121597 w 7868507"/>
              <a:gd name="connsiteY135" fmla="*/ 1049768 h 1682351"/>
              <a:gd name="connsiteX136" fmla="*/ 4092519 w 7868507"/>
              <a:gd name="connsiteY136" fmla="*/ 1061793 h 1682351"/>
              <a:gd name="connsiteX137" fmla="*/ 4054082 w 7868507"/>
              <a:gd name="connsiteY137" fmla="*/ 1068526 h 1682351"/>
              <a:gd name="connsiteX138" fmla="*/ 4031133 w 7868507"/>
              <a:gd name="connsiteY138" fmla="*/ 1072650 h 1682351"/>
              <a:gd name="connsiteX139" fmla="*/ 3966873 w 7868507"/>
              <a:gd name="connsiteY139" fmla="*/ 1076267 h 1682351"/>
              <a:gd name="connsiteX140" fmla="*/ 3963573 w 7868507"/>
              <a:gd name="connsiteY140" fmla="*/ 1076172 h 1682351"/>
              <a:gd name="connsiteX141" fmla="*/ 3952740 w 7868507"/>
              <a:gd name="connsiteY141" fmla="*/ 1081643 h 1682351"/>
              <a:gd name="connsiteX142" fmla="*/ 3952284 w 7868507"/>
              <a:gd name="connsiteY142" fmla="*/ 1083043 h 1682351"/>
              <a:gd name="connsiteX143" fmla="*/ 3912008 w 7868507"/>
              <a:gd name="connsiteY143" fmla="*/ 1080346 h 1682351"/>
              <a:gd name="connsiteX144" fmla="*/ 3907178 w 7868507"/>
              <a:gd name="connsiteY144" fmla="*/ 1082452 h 1682351"/>
              <a:gd name="connsiteX145" fmla="*/ 3880262 w 7868507"/>
              <a:gd name="connsiteY145" fmla="*/ 1077541 h 1682351"/>
              <a:gd name="connsiteX146" fmla="*/ 3866711 w 7868507"/>
              <a:gd name="connsiteY146" fmla="*/ 1076684 h 1682351"/>
              <a:gd name="connsiteX147" fmla="*/ 3842517 w 7868507"/>
              <a:gd name="connsiteY147" fmla="*/ 1073470 h 1682351"/>
              <a:gd name="connsiteX148" fmla="*/ 3840538 w 7868507"/>
              <a:gd name="connsiteY148" fmla="*/ 1074837 h 1682351"/>
              <a:gd name="connsiteX149" fmla="*/ 3835745 w 7868507"/>
              <a:gd name="connsiteY149" fmla="*/ 1073596 h 1682351"/>
              <a:gd name="connsiteX150" fmla="*/ 3832245 w 7868507"/>
              <a:gd name="connsiteY150" fmla="*/ 1075205 h 1682351"/>
              <a:gd name="connsiteX151" fmla="*/ 3828256 w 7868507"/>
              <a:gd name="connsiteY151" fmla="*/ 1074786 h 1682351"/>
              <a:gd name="connsiteX152" fmla="*/ 3786574 w 7868507"/>
              <a:gd name="connsiteY152" fmla="*/ 1081253 h 1682351"/>
              <a:gd name="connsiteX153" fmla="*/ 3777568 w 7868507"/>
              <a:gd name="connsiteY153" fmla="*/ 1079989 h 1682351"/>
              <a:gd name="connsiteX154" fmla="*/ 3770769 w 7868507"/>
              <a:gd name="connsiteY154" fmla="*/ 1084796 h 1682351"/>
              <a:gd name="connsiteX155" fmla="*/ 3742056 w 7868507"/>
              <a:gd name="connsiteY155" fmla="*/ 1086062 h 1682351"/>
              <a:gd name="connsiteX156" fmla="*/ 3732135 w 7868507"/>
              <a:gd name="connsiteY156" fmla="*/ 1082300 h 1682351"/>
              <a:gd name="connsiteX157" fmla="*/ 3722961 w 7868507"/>
              <a:gd name="connsiteY157" fmla="*/ 1079602 h 1682351"/>
              <a:gd name="connsiteX158" fmla="*/ 3721773 w 7868507"/>
              <a:gd name="connsiteY158" fmla="*/ 1079610 h 1682351"/>
              <a:gd name="connsiteX159" fmla="*/ 3709837 w 7868507"/>
              <a:gd name="connsiteY159" fmla="*/ 1079694 h 1682351"/>
              <a:gd name="connsiteX160" fmla="*/ 3687629 w 7868507"/>
              <a:gd name="connsiteY160" fmla="*/ 1079849 h 1682351"/>
              <a:gd name="connsiteX161" fmla="*/ 3644574 w 7868507"/>
              <a:gd name="connsiteY161" fmla="*/ 1083439 h 1682351"/>
              <a:gd name="connsiteX162" fmla="*/ 3547156 w 7868507"/>
              <a:gd name="connsiteY162" fmla="*/ 1066356 h 1682351"/>
              <a:gd name="connsiteX163" fmla="*/ 3408831 w 7868507"/>
              <a:gd name="connsiteY163" fmla="*/ 1075438 h 1682351"/>
              <a:gd name="connsiteX164" fmla="*/ 3114039 w 7868507"/>
              <a:gd name="connsiteY164" fmla="*/ 1109327 h 1682351"/>
              <a:gd name="connsiteX165" fmla="*/ 3051319 w 7868507"/>
              <a:gd name="connsiteY165" fmla="*/ 1116688 h 1682351"/>
              <a:gd name="connsiteX166" fmla="*/ 3010058 w 7868507"/>
              <a:gd name="connsiteY166" fmla="*/ 1118821 h 1682351"/>
              <a:gd name="connsiteX167" fmla="*/ 2941155 w 7868507"/>
              <a:gd name="connsiteY167" fmla="*/ 1141827 h 1682351"/>
              <a:gd name="connsiteX168" fmla="*/ 2862733 w 7868507"/>
              <a:gd name="connsiteY168" fmla="*/ 1149849 h 1682351"/>
              <a:gd name="connsiteX169" fmla="*/ 2762853 w 7868507"/>
              <a:gd name="connsiteY169" fmla="*/ 1155888 h 1682351"/>
              <a:gd name="connsiteX170" fmla="*/ 2735957 w 7868507"/>
              <a:gd name="connsiteY170" fmla="*/ 1166296 h 1682351"/>
              <a:gd name="connsiteX171" fmla="*/ 2697453 w 7868507"/>
              <a:gd name="connsiteY171" fmla="*/ 1175920 h 1682351"/>
              <a:gd name="connsiteX172" fmla="*/ 2630587 w 7868507"/>
              <a:gd name="connsiteY172" fmla="*/ 1198561 h 1682351"/>
              <a:gd name="connsiteX173" fmla="*/ 2554087 w 7868507"/>
              <a:gd name="connsiteY173" fmla="*/ 1210615 h 1682351"/>
              <a:gd name="connsiteX174" fmla="*/ 2466063 w 7868507"/>
              <a:gd name="connsiteY174" fmla="*/ 1202949 h 1682351"/>
              <a:gd name="connsiteX175" fmla="*/ 2417946 w 7868507"/>
              <a:gd name="connsiteY175" fmla="*/ 1202719 h 1682351"/>
              <a:gd name="connsiteX176" fmla="*/ 2258819 w 7868507"/>
              <a:gd name="connsiteY176" fmla="*/ 1200304 h 1682351"/>
              <a:gd name="connsiteX177" fmla="*/ 2148771 w 7868507"/>
              <a:gd name="connsiteY177" fmla="*/ 1198564 h 1682351"/>
              <a:gd name="connsiteX178" fmla="*/ 2117137 w 7868507"/>
              <a:gd name="connsiteY178" fmla="*/ 1207800 h 1682351"/>
              <a:gd name="connsiteX179" fmla="*/ 2064067 w 7868507"/>
              <a:gd name="connsiteY179" fmla="*/ 1222897 h 1682351"/>
              <a:gd name="connsiteX180" fmla="*/ 2011154 w 7868507"/>
              <a:gd name="connsiteY180" fmla="*/ 1227589 h 1682351"/>
              <a:gd name="connsiteX181" fmla="*/ 1967562 w 7868507"/>
              <a:gd name="connsiteY181" fmla="*/ 1238053 h 1682351"/>
              <a:gd name="connsiteX182" fmla="*/ 1925305 w 7868507"/>
              <a:gd name="connsiteY182" fmla="*/ 1239652 h 1682351"/>
              <a:gd name="connsiteX183" fmla="*/ 1903633 w 7868507"/>
              <a:gd name="connsiteY183" fmla="*/ 1234971 h 1682351"/>
              <a:gd name="connsiteX184" fmla="*/ 1878608 w 7868507"/>
              <a:gd name="connsiteY184" fmla="*/ 1229903 h 1682351"/>
              <a:gd name="connsiteX185" fmla="*/ 1843617 w 7868507"/>
              <a:gd name="connsiteY185" fmla="*/ 1224887 h 1682351"/>
              <a:gd name="connsiteX186" fmla="*/ 1749265 w 7868507"/>
              <a:gd name="connsiteY186" fmla="*/ 1228560 h 1682351"/>
              <a:gd name="connsiteX187" fmla="*/ 1650050 w 7868507"/>
              <a:gd name="connsiteY187" fmla="*/ 1231064 h 1682351"/>
              <a:gd name="connsiteX188" fmla="*/ 1625906 w 7868507"/>
              <a:gd name="connsiteY188" fmla="*/ 1240466 h 1682351"/>
              <a:gd name="connsiteX189" fmla="*/ 1625638 w 7868507"/>
              <a:gd name="connsiteY189" fmla="*/ 1243542 h 1682351"/>
              <a:gd name="connsiteX190" fmla="*/ 1621994 w 7868507"/>
              <a:gd name="connsiteY190" fmla="*/ 1248302 h 1682351"/>
              <a:gd name="connsiteX191" fmla="*/ 1615654 w 7868507"/>
              <a:gd name="connsiteY191" fmla="*/ 1259137 h 1682351"/>
              <a:gd name="connsiteX192" fmla="*/ 1602888 w 7868507"/>
              <a:gd name="connsiteY192" fmla="*/ 1274010 h 1682351"/>
              <a:gd name="connsiteX193" fmla="*/ 1602366 w 7868507"/>
              <a:gd name="connsiteY193" fmla="*/ 1273557 h 1682351"/>
              <a:gd name="connsiteX194" fmla="*/ 1597689 w 7868507"/>
              <a:gd name="connsiteY194" fmla="*/ 1274721 h 1682351"/>
              <a:gd name="connsiteX195" fmla="*/ 1566332 w 7868507"/>
              <a:gd name="connsiteY195" fmla="*/ 1278948 h 1682351"/>
              <a:gd name="connsiteX196" fmla="*/ 1555040 w 7868507"/>
              <a:gd name="connsiteY196" fmla="*/ 1293696 h 1682351"/>
              <a:gd name="connsiteX197" fmla="*/ 1552558 w 7868507"/>
              <a:gd name="connsiteY197" fmla="*/ 1296317 h 1682351"/>
              <a:gd name="connsiteX198" fmla="*/ 1552423 w 7868507"/>
              <a:gd name="connsiteY198" fmla="*/ 1296224 h 1682351"/>
              <a:gd name="connsiteX199" fmla="*/ 1549631 w 7868507"/>
              <a:gd name="connsiteY199" fmla="*/ 1298702 h 1682351"/>
              <a:gd name="connsiteX200" fmla="*/ 1518013 w 7868507"/>
              <a:gd name="connsiteY200" fmla="*/ 1301677 h 1682351"/>
              <a:gd name="connsiteX201" fmla="*/ 1479156 w 7868507"/>
              <a:gd name="connsiteY201" fmla="*/ 1316098 h 1682351"/>
              <a:gd name="connsiteX202" fmla="*/ 1441079 w 7868507"/>
              <a:gd name="connsiteY202" fmla="*/ 1332684 h 1682351"/>
              <a:gd name="connsiteX203" fmla="*/ 1427483 w 7868507"/>
              <a:gd name="connsiteY203" fmla="*/ 1339810 h 1682351"/>
              <a:gd name="connsiteX204" fmla="*/ 1402408 w 7868507"/>
              <a:gd name="connsiteY204" fmla="*/ 1347572 h 1682351"/>
              <a:gd name="connsiteX205" fmla="*/ 1390401 w 7868507"/>
              <a:gd name="connsiteY205" fmla="*/ 1348064 h 1682351"/>
              <a:gd name="connsiteX206" fmla="*/ 1389965 w 7868507"/>
              <a:gd name="connsiteY206" fmla="*/ 1348612 h 1682351"/>
              <a:gd name="connsiteX207" fmla="*/ 1388601 w 7868507"/>
              <a:gd name="connsiteY207" fmla="*/ 1346953 h 1682351"/>
              <a:gd name="connsiteX208" fmla="*/ 1380844 w 7868507"/>
              <a:gd name="connsiteY208" fmla="*/ 1350384 h 1682351"/>
              <a:gd name="connsiteX209" fmla="*/ 1378861 w 7868507"/>
              <a:gd name="connsiteY209" fmla="*/ 1352221 h 1682351"/>
              <a:gd name="connsiteX210" fmla="*/ 1375758 w 7868507"/>
              <a:gd name="connsiteY210" fmla="*/ 1353731 h 1682351"/>
              <a:gd name="connsiteX211" fmla="*/ 1375650 w 7868507"/>
              <a:gd name="connsiteY211" fmla="*/ 1353592 h 1682351"/>
              <a:gd name="connsiteX212" fmla="*/ 1372804 w 7868507"/>
              <a:gd name="connsiteY212" fmla="*/ 1355351 h 1682351"/>
              <a:gd name="connsiteX213" fmla="*/ 1359249 w 7868507"/>
              <a:gd name="connsiteY213" fmla="*/ 1366189 h 1682351"/>
              <a:gd name="connsiteX214" fmla="*/ 1340780 w 7868507"/>
              <a:gd name="connsiteY214" fmla="*/ 1366894 h 1682351"/>
              <a:gd name="connsiteX215" fmla="*/ 1337816 w 7868507"/>
              <a:gd name="connsiteY215" fmla="*/ 1359128 h 1682351"/>
              <a:gd name="connsiteX216" fmla="*/ 1335560 w 7868507"/>
              <a:gd name="connsiteY216" fmla="*/ 1360910 h 1682351"/>
              <a:gd name="connsiteX217" fmla="*/ 1331292 w 7868507"/>
              <a:gd name="connsiteY217" fmla="*/ 1365723 h 1682351"/>
              <a:gd name="connsiteX218" fmla="*/ 1329826 w 7868507"/>
              <a:gd name="connsiteY218" fmla="*/ 1365581 h 1682351"/>
              <a:gd name="connsiteX219" fmla="*/ 1315524 w 7868507"/>
              <a:gd name="connsiteY219" fmla="*/ 1370869 h 1682351"/>
              <a:gd name="connsiteX220" fmla="*/ 1311310 w 7868507"/>
              <a:gd name="connsiteY220" fmla="*/ 1368878 h 1682351"/>
              <a:gd name="connsiteX221" fmla="*/ 1309448 w 7868507"/>
              <a:gd name="connsiteY221" fmla="*/ 1368851 h 1682351"/>
              <a:gd name="connsiteX222" fmla="*/ 1301298 w 7868507"/>
              <a:gd name="connsiteY222" fmla="*/ 1377498 h 1682351"/>
              <a:gd name="connsiteX223" fmla="*/ 1296925 w 7868507"/>
              <a:gd name="connsiteY223" fmla="*/ 1380996 h 1682351"/>
              <a:gd name="connsiteX224" fmla="*/ 1269267 w 7868507"/>
              <a:gd name="connsiteY224" fmla="*/ 1411589 h 1682351"/>
              <a:gd name="connsiteX225" fmla="*/ 1221707 w 7868507"/>
              <a:gd name="connsiteY225" fmla="*/ 1427353 h 1682351"/>
              <a:gd name="connsiteX226" fmla="*/ 1173283 w 7868507"/>
              <a:gd name="connsiteY226" fmla="*/ 1444522 h 1682351"/>
              <a:gd name="connsiteX227" fmla="*/ 1135382 w 7868507"/>
              <a:gd name="connsiteY227" fmla="*/ 1456933 h 1682351"/>
              <a:gd name="connsiteX228" fmla="*/ 1055416 w 7868507"/>
              <a:gd name="connsiteY228" fmla="*/ 1526389 h 1682351"/>
              <a:gd name="connsiteX229" fmla="*/ 1034752 w 7868507"/>
              <a:gd name="connsiteY229" fmla="*/ 1531257 h 1682351"/>
              <a:gd name="connsiteX230" fmla="*/ 1018956 w 7868507"/>
              <a:gd name="connsiteY230" fmla="*/ 1549595 h 1682351"/>
              <a:gd name="connsiteX231" fmla="*/ 1010858 w 7868507"/>
              <a:gd name="connsiteY231" fmla="*/ 1548110 h 1682351"/>
              <a:gd name="connsiteX232" fmla="*/ 1009435 w 7868507"/>
              <a:gd name="connsiteY232" fmla="*/ 1547700 h 1682351"/>
              <a:gd name="connsiteX233" fmla="*/ 1004312 w 7868507"/>
              <a:gd name="connsiteY233" fmla="*/ 1549413 h 1682351"/>
              <a:gd name="connsiteX234" fmla="*/ 1002155 w 7868507"/>
              <a:gd name="connsiteY234" fmla="*/ 1545703 h 1682351"/>
              <a:gd name="connsiteX235" fmla="*/ 993932 w 7868507"/>
              <a:gd name="connsiteY235" fmla="*/ 1545275 h 1682351"/>
              <a:gd name="connsiteX236" fmla="*/ 984702 w 7868507"/>
              <a:gd name="connsiteY236" fmla="*/ 1549599 h 1682351"/>
              <a:gd name="connsiteX237" fmla="*/ 951832 w 7868507"/>
              <a:gd name="connsiteY237" fmla="*/ 1564506 h 1682351"/>
              <a:gd name="connsiteX238" fmla="*/ 946909 w 7868507"/>
              <a:gd name="connsiteY238" fmla="*/ 1569506 h 1682351"/>
              <a:gd name="connsiteX239" fmla="*/ 930061 w 7868507"/>
              <a:gd name="connsiteY239" fmla="*/ 1573784 h 1682351"/>
              <a:gd name="connsiteX240" fmla="*/ 929189 w 7868507"/>
              <a:gd name="connsiteY240" fmla="*/ 1575061 h 1682351"/>
              <a:gd name="connsiteX241" fmla="*/ 913074 w 7868507"/>
              <a:gd name="connsiteY241" fmla="*/ 1580907 h 1682351"/>
              <a:gd name="connsiteX242" fmla="*/ 885532 w 7868507"/>
              <a:gd name="connsiteY242" fmla="*/ 1596205 h 1682351"/>
              <a:gd name="connsiteX243" fmla="*/ 879535 w 7868507"/>
              <a:gd name="connsiteY243" fmla="*/ 1593350 h 1682351"/>
              <a:gd name="connsiteX244" fmla="*/ 878302 w 7868507"/>
              <a:gd name="connsiteY244" fmla="*/ 1591213 h 1682351"/>
              <a:gd name="connsiteX245" fmla="*/ 870728 w 7868507"/>
              <a:gd name="connsiteY245" fmla="*/ 1595340 h 1682351"/>
              <a:gd name="connsiteX246" fmla="*/ 864075 w 7868507"/>
              <a:gd name="connsiteY246" fmla="*/ 1594517 h 1682351"/>
              <a:gd name="connsiteX247" fmla="*/ 859460 w 7868507"/>
              <a:gd name="connsiteY247" fmla="*/ 1599444 h 1682351"/>
              <a:gd name="connsiteX248" fmla="*/ 851601 w 7868507"/>
              <a:gd name="connsiteY248" fmla="*/ 1600641 h 1682351"/>
              <a:gd name="connsiteX249" fmla="*/ 841730 w 7868507"/>
              <a:gd name="connsiteY249" fmla="*/ 1600929 h 1682351"/>
              <a:gd name="connsiteX250" fmla="*/ 832963 w 7868507"/>
              <a:gd name="connsiteY250" fmla="*/ 1599055 h 1682351"/>
              <a:gd name="connsiteX251" fmla="*/ 820466 w 7868507"/>
              <a:gd name="connsiteY251" fmla="*/ 1602123 h 1682351"/>
              <a:gd name="connsiteX252" fmla="*/ 791859 w 7868507"/>
              <a:gd name="connsiteY252" fmla="*/ 1606663 h 1682351"/>
              <a:gd name="connsiteX253" fmla="*/ 770233 w 7868507"/>
              <a:gd name="connsiteY253" fmla="*/ 1610142 h 1682351"/>
              <a:gd name="connsiteX254" fmla="*/ 732594 w 7868507"/>
              <a:gd name="connsiteY254" fmla="*/ 1620226 h 1682351"/>
              <a:gd name="connsiteX255" fmla="*/ 725765 w 7868507"/>
              <a:gd name="connsiteY255" fmla="*/ 1628741 h 1682351"/>
              <a:gd name="connsiteX256" fmla="*/ 707807 w 7868507"/>
              <a:gd name="connsiteY256" fmla="*/ 1626219 h 1682351"/>
              <a:gd name="connsiteX257" fmla="*/ 702769 w 7868507"/>
              <a:gd name="connsiteY257" fmla="*/ 1617842 h 1682351"/>
              <a:gd name="connsiteX258" fmla="*/ 679694 w 7868507"/>
              <a:gd name="connsiteY258" fmla="*/ 1620699 h 1682351"/>
              <a:gd name="connsiteX259" fmla="*/ 658729 w 7868507"/>
              <a:gd name="connsiteY259" fmla="*/ 1632723 h 1682351"/>
              <a:gd name="connsiteX260" fmla="*/ 631015 w 7868507"/>
              <a:gd name="connsiteY260" fmla="*/ 1639457 h 1682351"/>
              <a:gd name="connsiteX261" fmla="*/ 614469 w 7868507"/>
              <a:gd name="connsiteY261" fmla="*/ 1643580 h 1682351"/>
              <a:gd name="connsiteX262" fmla="*/ 568137 w 7868507"/>
              <a:gd name="connsiteY262" fmla="*/ 1647197 h 1682351"/>
              <a:gd name="connsiteX263" fmla="*/ 565757 w 7868507"/>
              <a:gd name="connsiteY263" fmla="*/ 1647102 h 1682351"/>
              <a:gd name="connsiteX264" fmla="*/ 557947 w 7868507"/>
              <a:gd name="connsiteY264" fmla="*/ 1652573 h 1682351"/>
              <a:gd name="connsiteX265" fmla="*/ 557617 w 7868507"/>
              <a:gd name="connsiteY265" fmla="*/ 1653973 h 1682351"/>
              <a:gd name="connsiteX266" fmla="*/ 528578 w 7868507"/>
              <a:gd name="connsiteY266" fmla="*/ 1651276 h 1682351"/>
              <a:gd name="connsiteX267" fmla="*/ 525096 w 7868507"/>
              <a:gd name="connsiteY267" fmla="*/ 1653383 h 1682351"/>
              <a:gd name="connsiteX268" fmla="*/ 505689 w 7868507"/>
              <a:gd name="connsiteY268" fmla="*/ 1648471 h 1682351"/>
              <a:gd name="connsiteX269" fmla="*/ 495919 w 7868507"/>
              <a:gd name="connsiteY269" fmla="*/ 1647615 h 1682351"/>
              <a:gd name="connsiteX270" fmla="*/ 478476 w 7868507"/>
              <a:gd name="connsiteY270" fmla="*/ 1644401 h 1682351"/>
              <a:gd name="connsiteX271" fmla="*/ 477049 w 7868507"/>
              <a:gd name="connsiteY271" fmla="*/ 1645767 h 1682351"/>
              <a:gd name="connsiteX272" fmla="*/ 473592 w 7868507"/>
              <a:gd name="connsiteY272" fmla="*/ 1644526 h 1682351"/>
              <a:gd name="connsiteX273" fmla="*/ 471069 w 7868507"/>
              <a:gd name="connsiteY273" fmla="*/ 1646136 h 1682351"/>
              <a:gd name="connsiteX274" fmla="*/ 468193 w 7868507"/>
              <a:gd name="connsiteY274" fmla="*/ 1645716 h 1682351"/>
              <a:gd name="connsiteX275" fmla="*/ 438139 w 7868507"/>
              <a:gd name="connsiteY275" fmla="*/ 1652183 h 1682351"/>
              <a:gd name="connsiteX276" fmla="*/ 431647 w 7868507"/>
              <a:gd name="connsiteY276" fmla="*/ 1650919 h 1682351"/>
              <a:gd name="connsiteX277" fmla="*/ 426745 w 7868507"/>
              <a:gd name="connsiteY277" fmla="*/ 1655727 h 1682351"/>
              <a:gd name="connsiteX278" fmla="*/ 406042 w 7868507"/>
              <a:gd name="connsiteY278" fmla="*/ 1656992 h 1682351"/>
              <a:gd name="connsiteX279" fmla="*/ 398889 w 7868507"/>
              <a:gd name="connsiteY279" fmla="*/ 1653230 h 1682351"/>
              <a:gd name="connsiteX280" fmla="*/ 392275 w 7868507"/>
              <a:gd name="connsiteY280" fmla="*/ 1650533 h 1682351"/>
              <a:gd name="connsiteX281" fmla="*/ 391417 w 7868507"/>
              <a:gd name="connsiteY281" fmla="*/ 1650540 h 1682351"/>
              <a:gd name="connsiteX282" fmla="*/ 382811 w 7868507"/>
              <a:gd name="connsiteY282" fmla="*/ 1650624 h 1682351"/>
              <a:gd name="connsiteX283" fmla="*/ 366800 w 7868507"/>
              <a:gd name="connsiteY283" fmla="*/ 1650779 h 1682351"/>
              <a:gd name="connsiteX284" fmla="*/ 335757 w 7868507"/>
              <a:gd name="connsiteY284" fmla="*/ 1654369 h 1682351"/>
              <a:gd name="connsiteX285" fmla="*/ 265518 w 7868507"/>
              <a:gd name="connsiteY285" fmla="*/ 1637286 h 1682351"/>
              <a:gd name="connsiteX286" fmla="*/ 165785 w 7868507"/>
              <a:gd name="connsiteY286" fmla="*/ 1646368 h 1682351"/>
              <a:gd name="connsiteX287" fmla="*/ 5771 w 7868507"/>
              <a:gd name="connsiteY287" fmla="*/ 1682351 h 1682351"/>
              <a:gd name="connsiteX288" fmla="*/ 0 w 7868507"/>
              <a:gd name="connsiteY288" fmla="*/ 1682121 h 1682351"/>
              <a:gd name="connsiteX289" fmla="*/ 0 w 7868507"/>
              <a:gd name="connsiteY289" fmla="*/ 208540 h 1682351"/>
              <a:gd name="connsiteX290" fmla="*/ 1 w 7868507"/>
              <a:gd name="connsiteY290" fmla="*/ 208540 h 168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7868507" h="1682351">
                <a:moveTo>
                  <a:pt x="0" y="0"/>
                </a:moveTo>
                <a:lnTo>
                  <a:pt x="7868507" y="0"/>
                </a:lnTo>
                <a:lnTo>
                  <a:pt x="7865866" y="1824"/>
                </a:lnTo>
                <a:cubicBezTo>
                  <a:pt x="7856431" y="8442"/>
                  <a:pt x="7838680" y="21037"/>
                  <a:pt x="7837561" y="21679"/>
                </a:cubicBezTo>
                <a:cubicBezTo>
                  <a:pt x="7827334" y="28887"/>
                  <a:pt x="7786488" y="47703"/>
                  <a:pt x="7769454" y="43813"/>
                </a:cubicBezTo>
                <a:cubicBezTo>
                  <a:pt x="7776715" y="51976"/>
                  <a:pt x="7698773" y="52885"/>
                  <a:pt x="7695485" y="61050"/>
                </a:cubicBezTo>
                <a:cubicBezTo>
                  <a:pt x="7694124" y="67654"/>
                  <a:pt x="7669858" y="70842"/>
                  <a:pt x="7662356" y="73131"/>
                </a:cubicBezTo>
                <a:cubicBezTo>
                  <a:pt x="7657288" y="79798"/>
                  <a:pt x="7615644" y="67260"/>
                  <a:pt x="7602203" y="99894"/>
                </a:cubicBezTo>
                <a:cubicBezTo>
                  <a:pt x="7564102" y="102340"/>
                  <a:pt x="7563677" y="146948"/>
                  <a:pt x="7533256" y="141638"/>
                </a:cubicBezTo>
                <a:cubicBezTo>
                  <a:pt x="7525393" y="142116"/>
                  <a:pt x="7522481" y="163449"/>
                  <a:pt x="7516926" y="165418"/>
                </a:cubicBezTo>
                <a:lnTo>
                  <a:pt x="7488994" y="178287"/>
                </a:lnTo>
                <a:lnTo>
                  <a:pt x="7478335" y="185700"/>
                </a:lnTo>
                <a:lnTo>
                  <a:pt x="7458526" y="189157"/>
                </a:lnTo>
                <a:cubicBezTo>
                  <a:pt x="7448729" y="190298"/>
                  <a:pt x="7435680" y="189564"/>
                  <a:pt x="7419554" y="192546"/>
                </a:cubicBezTo>
                <a:cubicBezTo>
                  <a:pt x="7391848" y="201320"/>
                  <a:pt x="7364551" y="190112"/>
                  <a:pt x="7347574" y="213028"/>
                </a:cubicBezTo>
                <a:cubicBezTo>
                  <a:pt x="7289734" y="215419"/>
                  <a:pt x="7263297" y="236052"/>
                  <a:pt x="7205646" y="228570"/>
                </a:cubicBezTo>
                <a:cubicBezTo>
                  <a:pt x="7219384" y="234481"/>
                  <a:pt x="7148985" y="225303"/>
                  <a:pt x="7132082" y="240066"/>
                </a:cubicBezTo>
                <a:cubicBezTo>
                  <a:pt x="7098097" y="244851"/>
                  <a:pt x="7078927" y="243254"/>
                  <a:pt x="7026584" y="249305"/>
                </a:cubicBezTo>
                <a:cubicBezTo>
                  <a:pt x="6982005" y="255885"/>
                  <a:pt x="6975045" y="256084"/>
                  <a:pt x="6949796" y="259619"/>
                </a:cubicBezTo>
                <a:lnTo>
                  <a:pt x="6850243" y="278486"/>
                </a:lnTo>
                <a:lnTo>
                  <a:pt x="6848972" y="279419"/>
                </a:lnTo>
                <a:cubicBezTo>
                  <a:pt x="6842431" y="281915"/>
                  <a:pt x="6837674" y="282132"/>
                  <a:pt x="6833720" y="281340"/>
                </a:cubicBezTo>
                <a:lnTo>
                  <a:pt x="6796601" y="279778"/>
                </a:lnTo>
                <a:lnTo>
                  <a:pt x="6793249" y="281365"/>
                </a:lnTo>
                <a:lnTo>
                  <a:pt x="6761214" y="283216"/>
                </a:lnTo>
                <a:cubicBezTo>
                  <a:pt x="6761188" y="283490"/>
                  <a:pt x="6761163" y="283765"/>
                  <a:pt x="6761137" y="284040"/>
                </a:cubicBezTo>
                <a:cubicBezTo>
                  <a:pt x="6760237" y="285931"/>
                  <a:pt x="6758196" y="287407"/>
                  <a:pt x="6753708" y="288053"/>
                </a:cubicBezTo>
                <a:cubicBezTo>
                  <a:pt x="6765963" y="298767"/>
                  <a:pt x="6752991" y="292938"/>
                  <a:pt x="6738673" y="293899"/>
                </a:cubicBezTo>
                <a:cubicBezTo>
                  <a:pt x="6725584" y="299105"/>
                  <a:pt x="6686848" y="314912"/>
                  <a:pt x="6675177" y="319284"/>
                </a:cubicBezTo>
                <a:lnTo>
                  <a:pt x="6668648" y="320128"/>
                </a:lnTo>
                <a:cubicBezTo>
                  <a:pt x="6668631" y="320193"/>
                  <a:pt x="6668614" y="320260"/>
                  <a:pt x="6668596" y="320325"/>
                </a:cubicBezTo>
                <a:cubicBezTo>
                  <a:pt x="6667339" y="320894"/>
                  <a:pt x="6665255" y="321316"/>
                  <a:pt x="6661861" y="321574"/>
                </a:cubicBezTo>
                <a:lnTo>
                  <a:pt x="6644079" y="323301"/>
                </a:lnTo>
                <a:lnTo>
                  <a:pt x="6640227" y="325063"/>
                </a:lnTo>
                <a:lnTo>
                  <a:pt x="6639422" y="327491"/>
                </a:lnTo>
                <a:lnTo>
                  <a:pt x="6617073" y="336554"/>
                </a:lnTo>
                <a:cubicBezTo>
                  <a:pt x="6605813" y="334764"/>
                  <a:pt x="6572341" y="351494"/>
                  <a:pt x="6565938" y="354459"/>
                </a:cubicBezTo>
                <a:lnTo>
                  <a:pt x="6506395" y="372715"/>
                </a:lnTo>
                <a:cubicBezTo>
                  <a:pt x="6446059" y="407226"/>
                  <a:pt x="6413333" y="405459"/>
                  <a:pt x="6366803" y="421832"/>
                </a:cubicBezTo>
                <a:cubicBezTo>
                  <a:pt x="6324390" y="424230"/>
                  <a:pt x="6284368" y="425700"/>
                  <a:pt x="6245343" y="435559"/>
                </a:cubicBezTo>
                <a:cubicBezTo>
                  <a:pt x="6215336" y="440142"/>
                  <a:pt x="6196358" y="442032"/>
                  <a:pt x="6186762" y="449329"/>
                </a:cubicBezTo>
                <a:lnTo>
                  <a:pt x="6151870" y="456667"/>
                </a:lnTo>
                <a:lnTo>
                  <a:pt x="6094791" y="467108"/>
                </a:lnTo>
                <a:cubicBezTo>
                  <a:pt x="6094657" y="467835"/>
                  <a:pt x="6094521" y="468561"/>
                  <a:pt x="6094387" y="469288"/>
                </a:cubicBezTo>
                <a:lnTo>
                  <a:pt x="6088888" y="472662"/>
                </a:lnTo>
                <a:lnTo>
                  <a:pt x="6079322" y="480342"/>
                </a:lnTo>
                <a:lnTo>
                  <a:pt x="6060058" y="490885"/>
                </a:lnTo>
                <a:lnTo>
                  <a:pt x="6059271" y="490563"/>
                </a:lnTo>
                <a:cubicBezTo>
                  <a:pt x="6057130" y="490070"/>
                  <a:pt x="6054850" y="490140"/>
                  <a:pt x="6052214" y="491388"/>
                </a:cubicBezTo>
                <a:cubicBezTo>
                  <a:pt x="6043152" y="492025"/>
                  <a:pt x="6015622" y="492143"/>
                  <a:pt x="6004898" y="494385"/>
                </a:cubicBezTo>
                <a:cubicBezTo>
                  <a:pt x="5999647" y="497933"/>
                  <a:pt x="5993947" y="501457"/>
                  <a:pt x="5987859" y="504838"/>
                </a:cubicBezTo>
                <a:lnTo>
                  <a:pt x="5984113" y="506697"/>
                </a:lnTo>
                <a:lnTo>
                  <a:pt x="5983909" y="506630"/>
                </a:lnTo>
                <a:cubicBezTo>
                  <a:pt x="5982816" y="506817"/>
                  <a:pt x="5981478" y="507345"/>
                  <a:pt x="5979696" y="508387"/>
                </a:cubicBezTo>
                <a:lnTo>
                  <a:pt x="5931986" y="510495"/>
                </a:lnTo>
                <a:cubicBezTo>
                  <a:pt x="5909485" y="515471"/>
                  <a:pt x="5891640" y="509415"/>
                  <a:pt x="5873354" y="520717"/>
                </a:cubicBezTo>
                <a:cubicBezTo>
                  <a:pt x="5862814" y="523027"/>
                  <a:pt x="5852640" y="524240"/>
                  <a:pt x="5843006" y="525739"/>
                </a:cubicBezTo>
                <a:lnTo>
                  <a:pt x="5825737" y="530029"/>
                </a:lnTo>
                <a:lnTo>
                  <a:pt x="5812271" y="536366"/>
                </a:lnTo>
                <a:cubicBezTo>
                  <a:pt x="5756812" y="585055"/>
                  <a:pt x="5726733" y="582561"/>
                  <a:pt x="5683965" y="605660"/>
                </a:cubicBezTo>
                <a:cubicBezTo>
                  <a:pt x="5644981" y="609044"/>
                  <a:pt x="5608194" y="611118"/>
                  <a:pt x="5572324" y="625027"/>
                </a:cubicBezTo>
                <a:lnTo>
                  <a:pt x="5556903" y="628786"/>
                </a:lnTo>
                <a:lnTo>
                  <a:pt x="5553544" y="627847"/>
                </a:lnTo>
                <a:lnTo>
                  <a:pt x="5526889" y="632098"/>
                </a:lnTo>
                <a:lnTo>
                  <a:pt x="5521078" y="637584"/>
                </a:lnTo>
                <a:lnTo>
                  <a:pt x="5512534" y="637267"/>
                </a:lnTo>
                <a:cubicBezTo>
                  <a:pt x="5504747" y="639009"/>
                  <a:pt x="5481345" y="646244"/>
                  <a:pt x="5474353" y="648039"/>
                </a:cubicBezTo>
                <a:lnTo>
                  <a:pt x="5470584" y="648039"/>
                </a:lnTo>
                <a:lnTo>
                  <a:pt x="5467496" y="650003"/>
                </a:lnTo>
                <a:lnTo>
                  <a:pt x="5462885" y="649269"/>
                </a:lnTo>
                <a:lnTo>
                  <a:pt x="5461190" y="650833"/>
                </a:lnTo>
                <a:lnTo>
                  <a:pt x="5438256" y="650162"/>
                </a:lnTo>
                <a:lnTo>
                  <a:pt x="5425515" y="650724"/>
                </a:lnTo>
                <a:lnTo>
                  <a:pt x="5399851" y="648648"/>
                </a:lnTo>
                <a:lnTo>
                  <a:pt x="5395578" y="651245"/>
                </a:lnTo>
                <a:lnTo>
                  <a:pt x="5357693" y="652764"/>
                </a:lnTo>
                <a:cubicBezTo>
                  <a:pt x="5357603" y="653244"/>
                  <a:pt x="5357512" y="653723"/>
                  <a:pt x="5357422" y="654203"/>
                </a:cubicBezTo>
                <a:lnTo>
                  <a:pt x="5347920" y="660769"/>
                </a:lnTo>
                <a:lnTo>
                  <a:pt x="5344829" y="661019"/>
                </a:lnTo>
                <a:cubicBezTo>
                  <a:pt x="5307153" y="665059"/>
                  <a:pt x="5332651" y="677514"/>
                  <a:pt x="5285263" y="671313"/>
                </a:cubicBezTo>
                <a:cubicBezTo>
                  <a:pt x="5280405" y="677746"/>
                  <a:pt x="5274454" y="678943"/>
                  <a:pt x="5264305" y="677803"/>
                </a:cubicBezTo>
                <a:cubicBezTo>
                  <a:pt x="5246014" y="680189"/>
                  <a:pt x="5247969" y="694161"/>
                  <a:pt x="5229182" y="688503"/>
                </a:cubicBezTo>
                <a:cubicBezTo>
                  <a:pt x="5232786" y="695611"/>
                  <a:pt x="5194630" y="696876"/>
                  <a:pt x="5203382" y="703484"/>
                </a:cubicBezTo>
                <a:cubicBezTo>
                  <a:pt x="5191747" y="712293"/>
                  <a:pt x="5185418" y="701775"/>
                  <a:pt x="5173833" y="709660"/>
                </a:cubicBezTo>
                <a:cubicBezTo>
                  <a:pt x="5160556" y="713156"/>
                  <a:pt x="5181164" y="700314"/>
                  <a:pt x="5166382" y="702062"/>
                </a:cubicBezTo>
                <a:cubicBezTo>
                  <a:pt x="5152981" y="704685"/>
                  <a:pt x="5149341" y="697471"/>
                  <a:pt x="5142858" y="702153"/>
                </a:cubicBezTo>
                <a:cubicBezTo>
                  <a:pt x="5140697" y="703712"/>
                  <a:pt x="5138223" y="706594"/>
                  <a:pt x="5134964" y="711602"/>
                </a:cubicBezTo>
                <a:cubicBezTo>
                  <a:pt x="5116062" y="710281"/>
                  <a:pt x="5112766" y="718879"/>
                  <a:pt x="5087368" y="727066"/>
                </a:cubicBezTo>
                <a:cubicBezTo>
                  <a:pt x="5076462" y="724359"/>
                  <a:pt x="5067967" y="727957"/>
                  <a:pt x="5059763" y="733651"/>
                </a:cubicBezTo>
                <a:cubicBezTo>
                  <a:pt x="5047285" y="735133"/>
                  <a:pt x="5035444" y="738447"/>
                  <a:pt x="5023240" y="742299"/>
                </a:cubicBezTo>
                <a:lnTo>
                  <a:pt x="5007406" y="747156"/>
                </a:lnTo>
                <a:lnTo>
                  <a:pt x="4995851" y="746560"/>
                </a:lnTo>
                <a:cubicBezTo>
                  <a:pt x="4991224" y="747463"/>
                  <a:pt x="4986919" y="747840"/>
                  <a:pt x="4983107" y="748274"/>
                </a:cubicBezTo>
                <a:lnTo>
                  <a:pt x="4973068" y="750600"/>
                </a:lnTo>
                <a:lnTo>
                  <a:pt x="4967642" y="756164"/>
                </a:lnTo>
                <a:lnTo>
                  <a:pt x="4958938" y="756308"/>
                </a:lnTo>
                <a:lnTo>
                  <a:pt x="4949594" y="761504"/>
                </a:lnTo>
                <a:lnTo>
                  <a:pt x="4947761" y="759559"/>
                </a:lnTo>
                <a:lnTo>
                  <a:pt x="4939683" y="757589"/>
                </a:lnTo>
                <a:lnTo>
                  <a:pt x="4905733" y="776774"/>
                </a:lnTo>
                <a:cubicBezTo>
                  <a:pt x="4896707" y="781329"/>
                  <a:pt x="4889057" y="783325"/>
                  <a:pt x="4885524" y="784914"/>
                </a:cubicBezTo>
                <a:lnTo>
                  <a:pt x="4884537" y="786309"/>
                </a:lnTo>
                <a:lnTo>
                  <a:pt x="4863207" y="792997"/>
                </a:lnTo>
                <a:lnTo>
                  <a:pt x="4857388" y="798678"/>
                </a:lnTo>
                <a:cubicBezTo>
                  <a:pt x="4843193" y="806581"/>
                  <a:pt x="4824167" y="805577"/>
                  <a:pt x="4816499" y="818246"/>
                </a:cubicBezTo>
                <a:cubicBezTo>
                  <a:pt x="4812647" y="821244"/>
                  <a:pt x="4808821" y="822962"/>
                  <a:pt x="4805033" y="823877"/>
                </a:cubicBezTo>
                <a:lnTo>
                  <a:pt x="4794341" y="824641"/>
                </a:lnTo>
                <a:lnTo>
                  <a:pt x="4791139" y="821265"/>
                </a:lnTo>
                <a:lnTo>
                  <a:pt x="4784697" y="823709"/>
                </a:lnTo>
                <a:lnTo>
                  <a:pt x="4782810" y="823507"/>
                </a:lnTo>
                <a:cubicBezTo>
                  <a:pt x="4779205" y="823102"/>
                  <a:pt x="4775651" y="822843"/>
                  <a:pt x="4772164" y="823203"/>
                </a:cubicBezTo>
                <a:cubicBezTo>
                  <a:pt x="4777656" y="842476"/>
                  <a:pt x="4743396" y="829438"/>
                  <a:pt x="4753756" y="843711"/>
                </a:cubicBezTo>
                <a:cubicBezTo>
                  <a:pt x="4735544" y="849041"/>
                  <a:pt x="4750178" y="861228"/>
                  <a:pt x="4727551" y="851537"/>
                </a:cubicBezTo>
                <a:cubicBezTo>
                  <a:pt x="4699946" y="874427"/>
                  <a:pt x="4652821" y="902023"/>
                  <a:pt x="4631760" y="932126"/>
                </a:cubicBezTo>
                <a:cubicBezTo>
                  <a:pt x="4606537" y="943038"/>
                  <a:pt x="4602512" y="938987"/>
                  <a:pt x="4584082" y="949940"/>
                </a:cubicBezTo>
                <a:cubicBezTo>
                  <a:pt x="4584818" y="973908"/>
                  <a:pt x="4539784" y="951314"/>
                  <a:pt x="4523312" y="974005"/>
                </a:cubicBezTo>
                <a:lnTo>
                  <a:pt x="4463504" y="996548"/>
                </a:lnTo>
                <a:lnTo>
                  <a:pt x="4452680" y="1008042"/>
                </a:lnTo>
                <a:lnTo>
                  <a:pt x="4445284" y="1009976"/>
                </a:lnTo>
                <a:lnTo>
                  <a:pt x="4407084" y="1025274"/>
                </a:lnTo>
                <a:lnTo>
                  <a:pt x="4398766" y="1022420"/>
                </a:lnTo>
                <a:lnTo>
                  <a:pt x="4397057" y="1020283"/>
                </a:lnTo>
                <a:lnTo>
                  <a:pt x="4386552" y="1024409"/>
                </a:lnTo>
                <a:lnTo>
                  <a:pt x="4377324" y="1023587"/>
                </a:lnTo>
                <a:lnTo>
                  <a:pt x="4370923" y="1028513"/>
                </a:lnTo>
                <a:lnTo>
                  <a:pt x="4360023" y="1029711"/>
                </a:lnTo>
                <a:cubicBezTo>
                  <a:pt x="4355937" y="1029719"/>
                  <a:pt x="4351336" y="1029614"/>
                  <a:pt x="4346335" y="1029999"/>
                </a:cubicBezTo>
                <a:lnTo>
                  <a:pt x="4334175" y="1028124"/>
                </a:lnTo>
                <a:lnTo>
                  <a:pt x="4316842" y="1031192"/>
                </a:lnTo>
                <a:cubicBezTo>
                  <a:pt x="4303471" y="1033665"/>
                  <a:pt x="4290547" y="1035645"/>
                  <a:pt x="4277163" y="1035732"/>
                </a:cubicBezTo>
                <a:cubicBezTo>
                  <a:pt x="4267809" y="1040481"/>
                  <a:pt x="4258392" y="1043112"/>
                  <a:pt x="4247171" y="1039212"/>
                </a:cubicBezTo>
                <a:cubicBezTo>
                  <a:pt x="4219321" y="1044529"/>
                  <a:pt x="4214817" y="1052707"/>
                  <a:pt x="4194968" y="1049296"/>
                </a:cubicBezTo>
                <a:cubicBezTo>
                  <a:pt x="4190926" y="1053911"/>
                  <a:pt x="4187967" y="1056500"/>
                  <a:pt x="4185496" y="1057811"/>
                </a:cubicBezTo>
                <a:cubicBezTo>
                  <a:pt x="4178081" y="1061743"/>
                  <a:pt x="4175081" y="1054170"/>
                  <a:pt x="4160588" y="1055289"/>
                </a:cubicBezTo>
                <a:cubicBezTo>
                  <a:pt x="4144737" y="1055386"/>
                  <a:pt x="4168066" y="1044910"/>
                  <a:pt x="4153601" y="1046911"/>
                </a:cubicBezTo>
                <a:cubicBezTo>
                  <a:pt x="4140408" y="1053461"/>
                  <a:pt x="4134952" y="1042305"/>
                  <a:pt x="4121597" y="1049768"/>
                </a:cubicBezTo>
                <a:cubicBezTo>
                  <a:pt x="4130078" y="1057306"/>
                  <a:pt x="4089547" y="1054328"/>
                  <a:pt x="4092519" y="1061793"/>
                </a:cubicBezTo>
                <a:cubicBezTo>
                  <a:pt x="4073305" y="1054083"/>
                  <a:pt x="4073723" y="1068186"/>
                  <a:pt x="4054082" y="1068526"/>
                </a:cubicBezTo>
                <a:cubicBezTo>
                  <a:pt x="4043475" y="1066267"/>
                  <a:pt x="4037035" y="1066795"/>
                  <a:pt x="4031133" y="1072650"/>
                </a:cubicBezTo>
                <a:cubicBezTo>
                  <a:pt x="3981712" y="1061225"/>
                  <a:pt x="4007226" y="1076435"/>
                  <a:pt x="3966873" y="1076267"/>
                </a:cubicBezTo>
                <a:lnTo>
                  <a:pt x="3963573" y="1076172"/>
                </a:lnTo>
                <a:lnTo>
                  <a:pt x="3952740" y="1081643"/>
                </a:lnTo>
                <a:cubicBezTo>
                  <a:pt x="3952588" y="1082109"/>
                  <a:pt x="3952435" y="1082575"/>
                  <a:pt x="3952284" y="1083043"/>
                </a:cubicBezTo>
                <a:lnTo>
                  <a:pt x="3912008" y="1080346"/>
                </a:lnTo>
                <a:lnTo>
                  <a:pt x="3907178" y="1082452"/>
                </a:lnTo>
                <a:lnTo>
                  <a:pt x="3880262" y="1077541"/>
                </a:lnTo>
                <a:lnTo>
                  <a:pt x="3866711" y="1076684"/>
                </a:lnTo>
                <a:lnTo>
                  <a:pt x="3842517" y="1073470"/>
                </a:lnTo>
                <a:lnTo>
                  <a:pt x="3840538" y="1074837"/>
                </a:lnTo>
                <a:lnTo>
                  <a:pt x="3835745" y="1073596"/>
                </a:lnTo>
                <a:lnTo>
                  <a:pt x="3832245" y="1075205"/>
                </a:lnTo>
                <a:lnTo>
                  <a:pt x="3828256" y="1074786"/>
                </a:lnTo>
                <a:cubicBezTo>
                  <a:pt x="3820644" y="1075794"/>
                  <a:pt x="3795021" y="1080386"/>
                  <a:pt x="3786574" y="1081253"/>
                </a:cubicBezTo>
                <a:lnTo>
                  <a:pt x="3777568" y="1079989"/>
                </a:lnTo>
                <a:lnTo>
                  <a:pt x="3770769" y="1084796"/>
                </a:lnTo>
                <a:lnTo>
                  <a:pt x="3742056" y="1086062"/>
                </a:lnTo>
                <a:lnTo>
                  <a:pt x="3732135" y="1082300"/>
                </a:lnTo>
                <a:lnTo>
                  <a:pt x="3722961" y="1079602"/>
                </a:lnTo>
                <a:lnTo>
                  <a:pt x="3721773" y="1079610"/>
                </a:lnTo>
                <a:lnTo>
                  <a:pt x="3709837" y="1079694"/>
                </a:lnTo>
                <a:lnTo>
                  <a:pt x="3687629" y="1079849"/>
                </a:lnTo>
                <a:cubicBezTo>
                  <a:pt x="3673456" y="1080105"/>
                  <a:pt x="3659080" y="1080912"/>
                  <a:pt x="3644574" y="1083439"/>
                </a:cubicBezTo>
                <a:cubicBezTo>
                  <a:pt x="3589095" y="1070946"/>
                  <a:pt x="3593887" y="1069803"/>
                  <a:pt x="3547156" y="1066356"/>
                </a:cubicBezTo>
                <a:cubicBezTo>
                  <a:pt x="3524419" y="1052844"/>
                  <a:pt x="3435948" y="1076852"/>
                  <a:pt x="3408831" y="1075438"/>
                </a:cubicBezTo>
                <a:cubicBezTo>
                  <a:pt x="3341934" y="1084022"/>
                  <a:pt x="3199862" y="1123979"/>
                  <a:pt x="3114039" y="1109327"/>
                </a:cubicBezTo>
                <a:cubicBezTo>
                  <a:pt x="3092859" y="1111484"/>
                  <a:pt x="3063890" y="1116528"/>
                  <a:pt x="3051319" y="1116688"/>
                </a:cubicBezTo>
                <a:lnTo>
                  <a:pt x="3010058" y="1118821"/>
                </a:lnTo>
                <a:lnTo>
                  <a:pt x="2941155" y="1141827"/>
                </a:lnTo>
                <a:cubicBezTo>
                  <a:pt x="2906040" y="1127149"/>
                  <a:pt x="2906331" y="1144134"/>
                  <a:pt x="2862733" y="1149849"/>
                </a:cubicBezTo>
                <a:cubicBezTo>
                  <a:pt x="2846732" y="1145242"/>
                  <a:pt x="2772044" y="1145386"/>
                  <a:pt x="2762853" y="1155888"/>
                </a:cubicBezTo>
                <a:cubicBezTo>
                  <a:pt x="2752600" y="1158438"/>
                  <a:pt x="2740554" y="1155224"/>
                  <a:pt x="2735957" y="1166296"/>
                </a:cubicBezTo>
                <a:cubicBezTo>
                  <a:pt x="2728293" y="1179691"/>
                  <a:pt x="2692123" y="1160594"/>
                  <a:pt x="2697453" y="1175920"/>
                </a:cubicBezTo>
                <a:cubicBezTo>
                  <a:pt x="2671775" y="1162864"/>
                  <a:pt x="2651911" y="1191050"/>
                  <a:pt x="2630587" y="1198561"/>
                </a:cubicBezTo>
                <a:cubicBezTo>
                  <a:pt x="2610325" y="1198229"/>
                  <a:pt x="2600793" y="1205603"/>
                  <a:pt x="2554087" y="1210615"/>
                </a:cubicBezTo>
                <a:cubicBezTo>
                  <a:pt x="2531792" y="1195398"/>
                  <a:pt x="2507411" y="1222739"/>
                  <a:pt x="2466063" y="1202949"/>
                </a:cubicBezTo>
                <a:cubicBezTo>
                  <a:pt x="2464801" y="1205165"/>
                  <a:pt x="2452486" y="1203160"/>
                  <a:pt x="2417946" y="1202719"/>
                </a:cubicBezTo>
                <a:cubicBezTo>
                  <a:pt x="2383405" y="1202277"/>
                  <a:pt x="2310873" y="1202063"/>
                  <a:pt x="2258819" y="1200304"/>
                </a:cubicBezTo>
                <a:cubicBezTo>
                  <a:pt x="2199732" y="1200698"/>
                  <a:pt x="2226373" y="1222055"/>
                  <a:pt x="2148771" y="1198564"/>
                </a:cubicBezTo>
                <a:cubicBezTo>
                  <a:pt x="2142871" y="1211179"/>
                  <a:pt x="2133698" y="1212428"/>
                  <a:pt x="2117137" y="1207800"/>
                </a:cubicBezTo>
                <a:cubicBezTo>
                  <a:pt x="2088573" y="1208890"/>
                  <a:pt x="2095766" y="1239016"/>
                  <a:pt x="2064067" y="1222897"/>
                </a:cubicBezTo>
                <a:cubicBezTo>
                  <a:pt x="2043442" y="1230104"/>
                  <a:pt x="2024354" y="1222318"/>
                  <a:pt x="2011154" y="1227589"/>
                </a:cubicBezTo>
                <a:lnTo>
                  <a:pt x="1967562" y="1238053"/>
                </a:lnTo>
                <a:cubicBezTo>
                  <a:pt x="1943445" y="1241153"/>
                  <a:pt x="1936681" y="1218694"/>
                  <a:pt x="1925305" y="1239652"/>
                </a:cubicBezTo>
                <a:lnTo>
                  <a:pt x="1903633" y="1234971"/>
                </a:lnTo>
                <a:lnTo>
                  <a:pt x="1878608" y="1229903"/>
                </a:lnTo>
                <a:cubicBezTo>
                  <a:pt x="1865432" y="1226444"/>
                  <a:pt x="1871623" y="1230353"/>
                  <a:pt x="1843617" y="1224887"/>
                </a:cubicBezTo>
                <a:cubicBezTo>
                  <a:pt x="1825673" y="1239930"/>
                  <a:pt x="1796410" y="1228866"/>
                  <a:pt x="1749265" y="1228560"/>
                </a:cubicBezTo>
                <a:lnTo>
                  <a:pt x="1650050" y="1231064"/>
                </a:lnTo>
                <a:lnTo>
                  <a:pt x="1625906" y="1240466"/>
                </a:lnTo>
                <a:cubicBezTo>
                  <a:pt x="1625817" y="1241492"/>
                  <a:pt x="1625727" y="1242517"/>
                  <a:pt x="1625638" y="1243542"/>
                </a:cubicBezTo>
                <a:lnTo>
                  <a:pt x="1621994" y="1248302"/>
                </a:lnTo>
                <a:lnTo>
                  <a:pt x="1615654" y="1259137"/>
                </a:lnTo>
                <a:lnTo>
                  <a:pt x="1602888" y="1274010"/>
                </a:lnTo>
                <a:lnTo>
                  <a:pt x="1602366" y="1273557"/>
                </a:lnTo>
                <a:cubicBezTo>
                  <a:pt x="1600947" y="1272861"/>
                  <a:pt x="1599436" y="1272961"/>
                  <a:pt x="1597689" y="1274721"/>
                </a:cubicBezTo>
                <a:cubicBezTo>
                  <a:pt x="1591684" y="1275620"/>
                  <a:pt x="1573440" y="1275786"/>
                  <a:pt x="1566332" y="1278948"/>
                </a:cubicBezTo>
                <a:cubicBezTo>
                  <a:pt x="1562852" y="1283954"/>
                  <a:pt x="1559075" y="1288927"/>
                  <a:pt x="1555040" y="1293696"/>
                </a:cubicBezTo>
                <a:lnTo>
                  <a:pt x="1552558" y="1296317"/>
                </a:lnTo>
                <a:lnTo>
                  <a:pt x="1552423" y="1296224"/>
                </a:lnTo>
                <a:cubicBezTo>
                  <a:pt x="1551698" y="1296488"/>
                  <a:pt x="1550811" y="1297233"/>
                  <a:pt x="1549631" y="1298702"/>
                </a:cubicBezTo>
                <a:lnTo>
                  <a:pt x="1518013" y="1301677"/>
                </a:lnTo>
                <a:cubicBezTo>
                  <a:pt x="1503101" y="1308697"/>
                  <a:pt x="1491274" y="1300153"/>
                  <a:pt x="1479156" y="1316098"/>
                </a:cubicBezTo>
                <a:cubicBezTo>
                  <a:pt x="1465186" y="1322615"/>
                  <a:pt x="1452185" y="1322947"/>
                  <a:pt x="1441079" y="1332684"/>
                </a:cubicBezTo>
                <a:cubicBezTo>
                  <a:pt x="1435555" y="1330684"/>
                  <a:pt x="1430746" y="1331145"/>
                  <a:pt x="1427483" y="1339810"/>
                </a:cubicBezTo>
                <a:cubicBezTo>
                  <a:pt x="1414128" y="1344023"/>
                  <a:pt x="1409403" y="1336269"/>
                  <a:pt x="1402408" y="1347572"/>
                </a:cubicBezTo>
                <a:cubicBezTo>
                  <a:pt x="1392551" y="1336117"/>
                  <a:pt x="1393098" y="1342070"/>
                  <a:pt x="1390401" y="1348064"/>
                </a:cubicBezTo>
                <a:lnTo>
                  <a:pt x="1389965" y="1348612"/>
                </a:lnTo>
                <a:lnTo>
                  <a:pt x="1388601" y="1346953"/>
                </a:lnTo>
                <a:lnTo>
                  <a:pt x="1380844" y="1350384"/>
                </a:lnTo>
                <a:lnTo>
                  <a:pt x="1378861" y="1352221"/>
                </a:lnTo>
                <a:cubicBezTo>
                  <a:pt x="1377460" y="1353281"/>
                  <a:pt x="1376483" y="1353720"/>
                  <a:pt x="1375758" y="1353731"/>
                </a:cubicBezTo>
                <a:lnTo>
                  <a:pt x="1375650" y="1353592"/>
                </a:lnTo>
                <a:lnTo>
                  <a:pt x="1372804" y="1355351"/>
                </a:lnTo>
                <a:cubicBezTo>
                  <a:pt x="1368066" y="1358724"/>
                  <a:pt x="1363523" y="1362386"/>
                  <a:pt x="1359249" y="1366189"/>
                </a:cubicBezTo>
                <a:cubicBezTo>
                  <a:pt x="1355111" y="1360199"/>
                  <a:pt x="1345759" y="1369902"/>
                  <a:pt x="1340780" y="1366894"/>
                </a:cubicBezTo>
                <a:lnTo>
                  <a:pt x="1337816" y="1359128"/>
                </a:lnTo>
                <a:lnTo>
                  <a:pt x="1335560" y="1360910"/>
                </a:lnTo>
                <a:lnTo>
                  <a:pt x="1331292" y="1365723"/>
                </a:lnTo>
                <a:cubicBezTo>
                  <a:pt x="1330626" y="1366376"/>
                  <a:pt x="1330143" y="1366473"/>
                  <a:pt x="1329826" y="1365581"/>
                </a:cubicBezTo>
                <a:cubicBezTo>
                  <a:pt x="1327198" y="1366438"/>
                  <a:pt x="1318609" y="1370320"/>
                  <a:pt x="1315524" y="1370869"/>
                </a:cubicBezTo>
                <a:lnTo>
                  <a:pt x="1311310" y="1368878"/>
                </a:lnTo>
                <a:lnTo>
                  <a:pt x="1309448" y="1368851"/>
                </a:lnTo>
                <a:lnTo>
                  <a:pt x="1301298" y="1377498"/>
                </a:lnTo>
                <a:lnTo>
                  <a:pt x="1296925" y="1380996"/>
                </a:lnTo>
                <a:lnTo>
                  <a:pt x="1269267" y="1411589"/>
                </a:lnTo>
                <a:lnTo>
                  <a:pt x="1221707" y="1427353"/>
                </a:lnTo>
                <a:cubicBezTo>
                  <a:pt x="1207203" y="1448075"/>
                  <a:pt x="1174765" y="1420621"/>
                  <a:pt x="1173283" y="1444522"/>
                </a:cubicBezTo>
                <a:cubicBezTo>
                  <a:pt x="1158285" y="1453361"/>
                  <a:pt x="1155560" y="1448889"/>
                  <a:pt x="1135382" y="1456933"/>
                </a:cubicBezTo>
                <a:cubicBezTo>
                  <a:pt x="1116745" y="1484511"/>
                  <a:pt x="1078431" y="1506705"/>
                  <a:pt x="1055416" y="1526389"/>
                </a:cubicBezTo>
                <a:cubicBezTo>
                  <a:pt x="1038974" y="1514246"/>
                  <a:pt x="1049103" y="1527982"/>
                  <a:pt x="1034752" y="1531257"/>
                </a:cubicBezTo>
                <a:cubicBezTo>
                  <a:pt x="1041441" y="1546591"/>
                  <a:pt x="1016408" y="1529831"/>
                  <a:pt x="1018956" y="1549595"/>
                </a:cubicBezTo>
                <a:cubicBezTo>
                  <a:pt x="1016264" y="1549565"/>
                  <a:pt x="1013575" y="1548913"/>
                  <a:pt x="1010858" y="1548110"/>
                </a:cubicBezTo>
                <a:lnTo>
                  <a:pt x="1009435" y="1547700"/>
                </a:lnTo>
                <a:lnTo>
                  <a:pt x="1004312" y="1549413"/>
                </a:lnTo>
                <a:lnTo>
                  <a:pt x="1002155" y="1545703"/>
                </a:lnTo>
                <a:lnTo>
                  <a:pt x="993932" y="1545275"/>
                </a:lnTo>
                <a:cubicBezTo>
                  <a:pt x="990963" y="1545764"/>
                  <a:pt x="987897" y="1547047"/>
                  <a:pt x="984702" y="1549599"/>
                </a:cubicBezTo>
                <a:cubicBezTo>
                  <a:pt x="977771" y="1561338"/>
                  <a:pt x="963339" y="1558228"/>
                  <a:pt x="951832" y="1564506"/>
                </a:cubicBezTo>
                <a:lnTo>
                  <a:pt x="946909" y="1569506"/>
                </a:lnTo>
                <a:lnTo>
                  <a:pt x="930061" y="1573784"/>
                </a:lnTo>
                <a:lnTo>
                  <a:pt x="929189" y="1575061"/>
                </a:lnTo>
                <a:cubicBezTo>
                  <a:pt x="926358" y="1576248"/>
                  <a:pt x="920350" y="1577383"/>
                  <a:pt x="913074" y="1580907"/>
                </a:cubicBezTo>
                <a:lnTo>
                  <a:pt x="885532" y="1596205"/>
                </a:lnTo>
                <a:lnTo>
                  <a:pt x="879535" y="1593350"/>
                </a:lnTo>
                <a:lnTo>
                  <a:pt x="878302" y="1591213"/>
                </a:lnTo>
                <a:lnTo>
                  <a:pt x="870728" y="1595340"/>
                </a:lnTo>
                <a:lnTo>
                  <a:pt x="864075" y="1594517"/>
                </a:lnTo>
                <a:lnTo>
                  <a:pt x="859460" y="1599444"/>
                </a:lnTo>
                <a:lnTo>
                  <a:pt x="851601" y="1600641"/>
                </a:lnTo>
                <a:cubicBezTo>
                  <a:pt x="848654" y="1600649"/>
                  <a:pt x="845337" y="1600545"/>
                  <a:pt x="841730" y="1600929"/>
                </a:cubicBezTo>
                <a:lnTo>
                  <a:pt x="832963" y="1599055"/>
                </a:lnTo>
                <a:lnTo>
                  <a:pt x="820466" y="1602123"/>
                </a:lnTo>
                <a:cubicBezTo>
                  <a:pt x="810825" y="1604596"/>
                  <a:pt x="801507" y="1606575"/>
                  <a:pt x="791859" y="1606663"/>
                </a:cubicBezTo>
                <a:cubicBezTo>
                  <a:pt x="785113" y="1611411"/>
                  <a:pt x="778324" y="1614043"/>
                  <a:pt x="770233" y="1610142"/>
                </a:cubicBezTo>
                <a:cubicBezTo>
                  <a:pt x="750154" y="1615459"/>
                  <a:pt x="746906" y="1623638"/>
                  <a:pt x="732594" y="1620226"/>
                </a:cubicBezTo>
                <a:cubicBezTo>
                  <a:pt x="729681" y="1624842"/>
                  <a:pt x="727547" y="1627431"/>
                  <a:pt x="725765" y="1628741"/>
                </a:cubicBezTo>
                <a:cubicBezTo>
                  <a:pt x="720419" y="1632674"/>
                  <a:pt x="718256" y="1625100"/>
                  <a:pt x="707807" y="1626219"/>
                </a:cubicBezTo>
                <a:cubicBezTo>
                  <a:pt x="696378" y="1626316"/>
                  <a:pt x="713198" y="1615841"/>
                  <a:pt x="702769" y="1617842"/>
                </a:cubicBezTo>
                <a:cubicBezTo>
                  <a:pt x="693256" y="1624391"/>
                  <a:pt x="689323" y="1613235"/>
                  <a:pt x="679694" y="1620699"/>
                </a:cubicBezTo>
                <a:cubicBezTo>
                  <a:pt x="685809" y="1628237"/>
                  <a:pt x="656585" y="1625258"/>
                  <a:pt x="658729" y="1632723"/>
                </a:cubicBezTo>
                <a:cubicBezTo>
                  <a:pt x="644875" y="1625014"/>
                  <a:pt x="645176" y="1639116"/>
                  <a:pt x="631015" y="1639457"/>
                </a:cubicBezTo>
                <a:cubicBezTo>
                  <a:pt x="623368" y="1637197"/>
                  <a:pt x="618725" y="1637726"/>
                  <a:pt x="614469" y="1643580"/>
                </a:cubicBezTo>
                <a:cubicBezTo>
                  <a:pt x="578836" y="1632156"/>
                  <a:pt x="597232" y="1647365"/>
                  <a:pt x="568137" y="1647197"/>
                </a:cubicBezTo>
                <a:lnTo>
                  <a:pt x="565757" y="1647102"/>
                </a:lnTo>
                <a:lnTo>
                  <a:pt x="557947" y="1652573"/>
                </a:lnTo>
                <a:cubicBezTo>
                  <a:pt x="557837" y="1653040"/>
                  <a:pt x="557727" y="1653506"/>
                  <a:pt x="557617" y="1653973"/>
                </a:cubicBezTo>
                <a:lnTo>
                  <a:pt x="528578" y="1651276"/>
                </a:lnTo>
                <a:lnTo>
                  <a:pt x="525096" y="1653383"/>
                </a:lnTo>
                <a:lnTo>
                  <a:pt x="505689" y="1648471"/>
                </a:lnTo>
                <a:lnTo>
                  <a:pt x="495919" y="1647615"/>
                </a:lnTo>
                <a:lnTo>
                  <a:pt x="478476" y="1644401"/>
                </a:lnTo>
                <a:lnTo>
                  <a:pt x="477049" y="1645767"/>
                </a:lnTo>
                <a:lnTo>
                  <a:pt x="473592" y="1644526"/>
                </a:lnTo>
                <a:lnTo>
                  <a:pt x="471069" y="1646136"/>
                </a:lnTo>
                <a:lnTo>
                  <a:pt x="468193" y="1645716"/>
                </a:lnTo>
                <a:cubicBezTo>
                  <a:pt x="462704" y="1646724"/>
                  <a:pt x="444230" y="1651316"/>
                  <a:pt x="438139" y="1652183"/>
                </a:cubicBezTo>
                <a:lnTo>
                  <a:pt x="431647" y="1650919"/>
                </a:lnTo>
                <a:lnTo>
                  <a:pt x="426745" y="1655727"/>
                </a:lnTo>
                <a:lnTo>
                  <a:pt x="406042" y="1656992"/>
                </a:lnTo>
                <a:lnTo>
                  <a:pt x="398889" y="1653230"/>
                </a:lnTo>
                <a:lnTo>
                  <a:pt x="392275" y="1650533"/>
                </a:lnTo>
                <a:lnTo>
                  <a:pt x="391417" y="1650540"/>
                </a:lnTo>
                <a:lnTo>
                  <a:pt x="382811" y="1650624"/>
                </a:lnTo>
                <a:lnTo>
                  <a:pt x="366800" y="1650779"/>
                </a:lnTo>
                <a:cubicBezTo>
                  <a:pt x="356581" y="1651035"/>
                  <a:pt x="346216" y="1651842"/>
                  <a:pt x="335757" y="1654369"/>
                </a:cubicBezTo>
                <a:cubicBezTo>
                  <a:pt x="295757" y="1641876"/>
                  <a:pt x="299211" y="1640734"/>
                  <a:pt x="265518" y="1637286"/>
                </a:cubicBezTo>
                <a:cubicBezTo>
                  <a:pt x="249125" y="1623774"/>
                  <a:pt x="185336" y="1647782"/>
                  <a:pt x="165785" y="1646368"/>
                </a:cubicBezTo>
                <a:cubicBezTo>
                  <a:pt x="129610" y="1652806"/>
                  <a:pt x="62947" y="1676892"/>
                  <a:pt x="5771" y="1682351"/>
                </a:cubicBezTo>
                <a:lnTo>
                  <a:pt x="0" y="1682121"/>
                </a:lnTo>
                <a:lnTo>
                  <a:pt x="0" y="208540"/>
                </a:lnTo>
                <a:lnTo>
                  <a:pt x="1" y="20854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85EEC-B3D8-1075-3B98-B591F713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858" y="-3714"/>
            <a:ext cx="4486598" cy="950772"/>
          </a:xfrm>
        </p:spPr>
        <p:txBody>
          <a:bodyPr>
            <a:normAutofit/>
          </a:bodyPr>
          <a:lstStyle/>
          <a:p>
            <a:pPr algn="ctr"/>
            <a:r>
              <a:rPr lang="en-US"/>
              <a:t>What is a Pressure Injury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48EB4C9-ACAF-4CCA-BA6E-931443192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4314" y="4520743"/>
            <a:ext cx="5929686" cy="622757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289361 w 6884912"/>
              <a:gd name="connsiteY80" fmla="*/ 196642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375773 w 6884912"/>
              <a:gd name="connsiteY91" fmla="*/ 199913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141123 w 6884912"/>
              <a:gd name="connsiteY100" fmla="*/ 159923 h 1161397"/>
              <a:gd name="connsiteX101" fmla="*/ 6290640 w 6884912"/>
              <a:gd name="connsiteY101" fmla="*/ 167441 h 1161397"/>
              <a:gd name="connsiteX102" fmla="*/ 6322806 w 6884912"/>
              <a:gd name="connsiteY102" fmla="*/ 213293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830398 w 6884912"/>
              <a:gd name="connsiteY67" fmla="*/ 188383 h 1161397"/>
              <a:gd name="connsiteX68" fmla="*/ 3834360 w 6884912"/>
              <a:gd name="connsiteY68" fmla="*/ 188992 h 1161397"/>
              <a:gd name="connsiteX69" fmla="*/ 3843715 w 6884912"/>
              <a:gd name="connsiteY69" fmla="*/ 188752 h 1161397"/>
              <a:gd name="connsiteX70" fmla="*/ 3842609 w 6884912"/>
              <a:gd name="connsiteY70" fmla="*/ 197386 h 1161397"/>
              <a:gd name="connsiteX71" fmla="*/ 3853961 w 6884912"/>
              <a:gd name="connsiteY71" fmla="*/ 213380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289361 w 6884912"/>
              <a:gd name="connsiteY79" fmla="*/ 196642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375773 w 6884912"/>
              <a:gd name="connsiteY90" fmla="*/ 199913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141123 w 6884912"/>
              <a:gd name="connsiteY99" fmla="*/ 159923 h 1161397"/>
              <a:gd name="connsiteX100" fmla="*/ 6290640 w 6884912"/>
              <a:gd name="connsiteY100" fmla="*/ 167441 h 1161397"/>
              <a:gd name="connsiteX101" fmla="*/ 6322806 w 6884912"/>
              <a:gd name="connsiteY101" fmla="*/ 213293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51408 w 6884912"/>
              <a:gd name="connsiteY11" fmla="*/ 984938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26340 w 6884912"/>
              <a:gd name="connsiteY38" fmla="*/ 638496 h 1161397"/>
              <a:gd name="connsiteX39" fmla="*/ 1731986 w 6884912"/>
              <a:gd name="connsiteY39" fmla="*/ 589682 h 1161397"/>
              <a:gd name="connsiteX40" fmla="*/ 1927935 w 6884912"/>
              <a:gd name="connsiteY40" fmla="*/ 628540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830398 w 6884912"/>
              <a:gd name="connsiteY66" fmla="*/ 188383 h 1161397"/>
              <a:gd name="connsiteX67" fmla="*/ 3834360 w 6884912"/>
              <a:gd name="connsiteY67" fmla="*/ 188992 h 1161397"/>
              <a:gd name="connsiteX68" fmla="*/ 3843715 w 6884912"/>
              <a:gd name="connsiteY68" fmla="*/ 188752 h 1161397"/>
              <a:gd name="connsiteX69" fmla="*/ 3842609 w 6884912"/>
              <a:gd name="connsiteY69" fmla="*/ 197386 h 1161397"/>
              <a:gd name="connsiteX70" fmla="*/ 3853961 w 6884912"/>
              <a:gd name="connsiteY70" fmla="*/ 213380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289361 w 6884912"/>
              <a:gd name="connsiteY78" fmla="*/ 196642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375773 w 6884912"/>
              <a:gd name="connsiteY89" fmla="*/ 199913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141123 w 6884912"/>
              <a:gd name="connsiteY98" fmla="*/ 159923 h 1161397"/>
              <a:gd name="connsiteX99" fmla="*/ 6290640 w 6884912"/>
              <a:gd name="connsiteY99" fmla="*/ 167441 h 1161397"/>
              <a:gd name="connsiteX100" fmla="*/ 6322806 w 6884912"/>
              <a:gd name="connsiteY100" fmla="*/ 213293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12111 w 6884912"/>
              <a:gd name="connsiteY7" fmla="*/ 1085599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51408 w 6884912"/>
              <a:gd name="connsiteY10" fmla="*/ 984938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26340 w 6884912"/>
              <a:gd name="connsiteY37" fmla="*/ 638496 h 1161397"/>
              <a:gd name="connsiteX38" fmla="*/ 1731986 w 6884912"/>
              <a:gd name="connsiteY38" fmla="*/ 589682 h 1161397"/>
              <a:gd name="connsiteX39" fmla="*/ 1927935 w 6884912"/>
              <a:gd name="connsiteY39" fmla="*/ 628540 h 1161397"/>
              <a:gd name="connsiteX40" fmla="*/ 2039075 w 6884912"/>
              <a:gd name="connsiteY40" fmla="*/ 599964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561265 w 6884912"/>
              <a:gd name="connsiteY49" fmla="*/ 450623 h 1161397"/>
              <a:gd name="connsiteX50" fmla="*/ 2594349 w 6884912"/>
              <a:gd name="connsiteY50" fmla="*/ 443884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830398 w 6884912"/>
              <a:gd name="connsiteY65" fmla="*/ 188383 h 1161397"/>
              <a:gd name="connsiteX66" fmla="*/ 3834360 w 6884912"/>
              <a:gd name="connsiteY66" fmla="*/ 188992 h 1161397"/>
              <a:gd name="connsiteX67" fmla="*/ 3843715 w 6884912"/>
              <a:gd name="connsiteY67" fmla="*/ 188752 h 1161397"/>
              <a:gd name="connsiteX68" fmla="*/ 3842609 w 6884912"/>
              <a:gd name="connsiteY68" fmla="*/ 197386 h 1161397"/>
              <a:gd name="connsiteX69" fmla="*/ 3853961 w 6884912"/>
              <a:gd name="connsiteY69" fmla="*/ 213380 h 1161397"/>
              <a:gd name="connsiteX70" fmla="*/ 3907640 w 6884912"/>
              <a:gd name="connsiteY70" fmla="*/ 207568 h 1161397"/>
              <a:gd name="connsiteX71" fmla="*/ 3910449 w 6884912"/>
              <a:gd name="connsiteY71" fmla="*/ 197808 h 1161397"/>
              <a:gd name="connsiteX72" fmla="*/ 3917197 w 6884912"/>
              <a:gd name="connsiteY72" fmla="*/ 196121 h 1161397"/>
              <a:gd name="connsiteX73" fmla="*/ 3922400 w 6884912"/>
              <a:gd name="connsiteY73" fmla="*/ 205056 h 1161397"/>
              <a:gd name="connsiteX74" fmla="*/ 4013061 w 6884912"/>
              <a:gd name="connsiteY74" fmla="*/ 224874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289361 w 6884912"/>
              <a:gd name="connsiteY77" fmla="*/ 196642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375773 w 6884912"/>
              <a:gd name="connsiteY88" fmla="*/ 199913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141123 w 6884912"/>
              <a:gd name="connsiteY97" fmla="*/ 159923 h 1161397"/>
              <a:gd name="connsiteX98" fmla="*/ 6290640 w 6884912"/>
              <a:gd name="connsiteY98" fmla="*/ 167441 h 1161397"/>
              <a:gd name="connsiteX99" fmla="*/ 6322806 w 6884912"/>
              <a:gd name="connsiteY99" fmla="*/ 213293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567875 w 6884912"/>
              <a:gd name="connsiteY7" fmla="*/ 1051976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213420 w 6884912"/>
              <a:gd name="connsiteY6" fmla="*/ 1056868 h 1161397"/>
              <a:gd name="connsiteX7" fmla="*/ 454970 w 6884912"/>
              <a:gd name="connsiteY7" fmla="*/ 1023343 h 1161397"/>
              <a:gd name="connsiteX8" fmla="*/ 601644 w 6884912"/>
              <a:gd name="connsiteY8" fmla="*/ 1003997 h 1161397"/>
              <a:gd name="connsiteX9" fmla="*/ 651408 w 6884912"/>
              <a:gd name="connsiteY9" fmla="*/ 984938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26340 w 6884912"/>
              <a:gd name="connsiteY36" fmla="*/ 638496 h 1161397"/>
              <a:gd name="connsiteX37" fmla="*/ 1731986 w 6884912"/>
              <a:gd name="connsiteY37" fmla="*/ 589682 h 1161397"/>
              <a:gd name="connsiteX38" fmla="*/ 1927935 w 6884912"/>
              <a:gd name="connsiteY38" fmla="*/ 628540 h 1161397"/>
              <a:gd name="connsiteX39" fmla="*/ 2039075 w 6884912"/>
              <a:gd name="connsiteY39" fmla="*/ 599964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561265 w 6884912"/>
              <a:gd name="connsiteY48" fmla="*/ 450623 h 1161397"/>
              <a:gd name="connsiteX49" fmla="*/ 2594349 w 6884912"/>
              <a:gd name="connsiteY49" fmla="*/ 443884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830398 w 6884912"/>
              <a:gd name="connsiteY64" fmla="*/ 188383 h 1161397"/>
              <a:gd name="connsiteX65" fmla="*/ 3834360 w 6884912"/>
              <a:gd name="connsiteY65" fmla="*/ 188992 h 1161397"/>
              <a:gd name="connsiteX66" fmla="*/ 3843715 w 6884912"/>
              <a:gd name="connsiteY66" fmla="*/ 188752 h 1161397"/>
              <a:gd name="connsiteX67" fmla="*/ 3842609 w 6884912"/>
              <a:gd name="connsiteY67" fmla="*/ 197386 h 1161397"/>
              <a:gd name="connsiteX68" fmla="*/ 3853961 w 6884912"/>
              <a:gd name="connsiteY68" fmla="*/ 213380 h 1161397"/>
              <a:gd name="connsiteX69" fmla="*/ 3907640 w 6884912"/>
              <a:gd name="connsiteY69" fmla="*/ 207568 h 1161397"/>
              <a:gd name="connsiteX70" fmla="*/ 3910449 w 6884912"/>
              <a:gd name="connsiteY70" fmla="*/ 197808 h 1161397"/>
              <a:gd name="connsiteX71" fmla="*/ 3917197 w 6884912"/>
              <a:gd name="connsiteY71" fmla="*/ 196121 h 1161397"/>
              <a:gd name="connsiteX72" fmla="*/ 3922400 w 6884912"/>
              <a:gd name="connsiteY72" fmla="*/ 205056 h 1161397"/>
              <a:gd name="connsiteX73" fmla="*/ 4013061 w 6884912"/>
              <a:gd name="connsiteY73" fmla="*/ 224874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289361 w 6884912"/>
              <a:gd name="connsiteY76" fmla="*/ 196642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375773 w 6884912"/>
              <a:gd name="connsiteY87" fmla="*/ 199913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141123 w 6884912"/>
              <a:gd name="connsiteY96" fmla="*/ 159923 h 1161397"/>
              <a:gd name="connsiteX97" fmla="*/ 6290640 w 6884912"/>
              <a:gd name="connsiteY97" fmla="*/ 167441 h 1161397"/>
              <a:gd name="connsiteX98" fmla="*/ 6322806 w 6884912"/>
              <a:gd name="connsiteY98" fmla="*/ 213293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26340 w 6884912"/>
              <a:gd name="connsiteY35" fmla="*/ 638496 h 1161397"/>
              <a:gd name="connsiteX36" fmla="*/ 1731986 w 6884912"/>
              <a:gd name="connsiteY36" fmla="*/ 589682 h 1161397"/>
              <a:gd name="connsiteX37" fmla="*/ 1927935 w 6884912"/>
              <a:gd name="connsiteY37" fmla="*/ 628540 h 1161397"/>
              <a:gd name="connsiteX38" fmla="*/ 2039075 w 6884912"/>
              <a:gd name="connsiteY38" fmla="*/ 599964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561265 w 6884912"/>
              <a:gd name="connsiteY47" fmla="*/ 450623 h 1161397"/>
              <a:gd name="connsiteX48" fmla="*/ 2594349 w 6884912"/>
              <a:gd name="connsiteY48" fmla="*/ 443884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830398 w 6884912"/>
              <a:gd name="connsiteY63" fmla="*/ 188383 h 1161397"/>
              <a:gd name="connsiteX64" fmla="*/ 3834360 w 6884912"/>
              <a:gd name="connsiteY64" fmla="*/ 188992 h 1161397"/>
              <a:gd name="connsiteX65" fmla="*/ 3843715 w 6884912"/>
              <a:gd name="connsiteY65" fmla="*/ 188752 h 1161397"/>
              <a:gd name="connsiteX66" fmla="*/ 3842609 w 6884912"/>
              <a:gd name="connsiteY66" fmla="*/ 197386 h 1161397"/>
              <a:gd name="connsiteX67" fmla="*/ 3853961 w 6884912"/>
              <a:gd name="connsiteY67" fmla="*/ 213380 h 1161397"/>
              <a:gd name="connsiteX68" fmla="*/ 3907640 w 6884912"/>
              <a:gd name="connsiteY68" fmla="*/ 207568 h 1161397"/>
              <a:gd name="connsiteX69" fmla="*/ 3910449 w 6884912"/>
              <a:gd name="connsiteY69" fmla="*/ 197808 h 1161397"/>
              <a:gd name="connsiteX70" fmla="*/ 3917197 w 6884912"/>
              <a:gd name="connsiteY70" fmla="*/ 196121 h 1161397"/>
              <a:gd name="connsiteX71" fmla="*/ 3922400 w 6884912"/>
              <a:gd name="connsiteY71" fmla="*/ 205056 h 1161397"/>
              <a:gd name="connsiteX72" fmla="*/ 4013061 w 6884912"/>
              <a:gd name="connsiteY72" fmla="*/ 224874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289361 w 6884912"/>
              <a:gd name="connsiteY75" fmla="*/ 196642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375773 w 6884912"/>
              <a:gd name="connsiteY86" fmla="*/ 199913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141123 w 6884912"/>
              <a:gd name="connsiteY95" fmla="*/ 159923 h 1161397"/>
              <a:gd name="connsiteX96" fmla="*/ 6290640 w 6884912"/>
              <a:gd name="connsiteY96" fmla="*/ 167441 h 1161397"/>
              <a:gd name="connsiteX97" fmla="*/ 6322806 w 6884912"/>
              <a:gd name="connsiteY97" fmla="*/ 213293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601644 w 6884912"/>
              <a:gd name="connsiteY7" fmla="*/ 1003997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80081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26340 w 6884912"/>
              <a:gd name="connsiteY34" fmla="*/ 638496 h 1161397"/>
              <a:gd name="connsiteX35" fmla="*/ 1731986 w 6884912"/>
              <a:gd name="connsiteY35" fmla="*/ 589682 h 1161397"/>
              <a:gd name="connsiteX36" fmla="*/ 1927935 w 6884912"/>
              <a:gd name="connsiteY36" fmla="*/ 628540 h 1161397"/>
              <a:gd name="connsiteX37" fmla="*/ 2039075 w 6884912"/>
              <a:gd name="connsiteY37" fmla="*/ 599964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561265 w 6884912"/>
              <a:gd name="connsiteY46" fmla="*/ 450623 h 1161397"/>
              <a:gd name="connsiteX47" fmla="*/ 2594349 w 6884912"/>
              <a:gd name="connsiteY47" fmla="*/ 443884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830398 w 6884912"/>
              <a:gd name="connsiteY62" fmla="*/ 188383 h 1161397"/>
              <a:gd name="connsiteX63" fmla="*/ 3834360 w 6884912"/>
              <a:gd name="connsiteY63" fmla="*/ 188992 h 1161397"/>
              <a:gd name="connsiteX64" fmla="*/ 3843715 w 6884912"/>
              <a:gd name="connsiteY64" fmla="*/ 188752 h 1161397"/>
              <a:gd name="connsiteX65" fmla="*/ 3842609 w 6884912"/>
              <a:gd name="connsiteY65" fmla="*/ 197386 h 1161397"/>
              <a:gd name="connsiteX66" fmla="*/ 3853961 w 6884912"/>
              <a:gd name="connsiteY66" fmla="*/ 213380 h 1161397"/>
              <a:gd name="connsiteX67" fmla="*/ 3907640 w 6884912"/>
              <a:gd name="connsiteY67" fmla="*/ 207568 h 1161397"/>
              <a:gd name="connsiteX68" fmla="*/ 3910449 w 6884912"/>
              <a:gd name="connsiteY68" fmla="*/ 197808 h 1161397"/>
              <a:gd name="connsiteX69" fmla="*/ 3917197 w 6884912"/>
              <a:gd name="connsiteY69" fmla="*/ 196121 h 1161397"/>
              <a:gd name="connsiteX70" fmla="*/ 3922400 w 6884912"/>
              <a:gd name="connsiteY70" fmla="*/ 205056 h 1161397"/>
              <a:gd name="connsiteX71" fmla="*/ 4013061 w 6884912"/>
              <a:gd name="connsiteY71" fmla="*/ 224874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289361 w 6884912"/>
              <a:gd name="connsiteY74" fmla="*/ 196642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375773 w 6884912"/>
              <a:gd name="connsiteY85" fmla="*/ 199913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141123 w 6884912"/>
              <a:gd name="connsiteY94" fmla="*/ 159923 h 1161397"/>
              <a:gd name="connsiteX95" fmla="*/ 6290640 w 6884912"/>
              <a:gd name="connsiteY95" fmla="*/ 167441 h 1161397"/>
              <a:gd name="connsiteX96" fmla="*/ 6322806 w 6884912"/>
              <a:gd name="connsiteY96" fmla="*/ 213293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26340 w 6884912"/>
              <a:gd name="connsiteY33" fmla="*/ 638496 h 1161397"/>
              <a:gd name="connsiteX34" fmla="*/ 1731986 w 6884912"/>
              <a:gd name="connsiteY34" fmla="*/ 589682 h 1161397"/>
              <a:gd name="connsiteX35" fmla="*/ 1927935 w 6884912"/>
              <a:gd name="connsiteY35" fmla="*/ 628540 h 1161397"/>
              <a:gd name="connsiteX36" fmla="*/ 2039075 w 6884912"/>
              <a:gd name="connsiteY36" fmla="*/ 599964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561265 w 6884912"/>
              <a:gd name="connsiteY45" fmla="*/ 450623 h 1161397"/>
              <a:gd name="connsiteX46" fmla="*/ 2594349 w 6884912"/>
              <a:gd name="connsiteY46" fmla="*/ 443884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830398 w 6884912"/>
              <a:gd name="connsiteY61" fmla="*/ 188383 h 1161397"/>
              <a:gd name="connsiteX62" fmla="*/ 3834360 w 6884912"/>
              <a:gd name="connsiteY62" fmla="*/ 188992 h 1161397"/>
              <a:gd name="connsiteX63" fmla="*/ 3843715 w 6884912"/>
              <a:gd name="connsiteY63" fmla="*/ 188752 h 1161397"/>
              <a:gd name="connsiteX64" fmla="*/ 3842609 w 6884912"/>
              <a:gd name="connsiteY64" fmla="*/ 197386 h 1161397"/>
              <a:gd name="connsiteX65" fmla="*/ 3853961 w 6884912"/>
              <a:gd name="connsiteY65" fmla="*/ 213380 h 1161397"/>
              <a:gd name="connsiteX66" fmla="*/ 3907640 w 6884912"/>
              <a:gd name="connsiteY66" fmla="*/ 207568 h 1161397"/>
              <a:gd name="connsiteX67" fmla="*/ 3910449 w 6884912"/>
              <a:gd name="connsiteY67" fmla="*/ 197808 h 1161397"/>
              <a:gd name="connsiteX68" fmla="*/ 3917197 w 6884912"/>
              <a:gd name="connsiteY68" fmla="*/ 196121 h 1161397"/>
              <a:gd name="connsiteX69" fmla="*/ 3922400 w 6884912"/>
              <a:gd name="connsiteY69" fmla="*/ 205056 h 1161397"/>
              <a:gd name="connsiteX70" fmla="*/ 4013061 w 6884912"/>
              <a:gd name="connsiteY70" fmla="*/ 224874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289361 w 6884912"/>
              <a:gd name="connsiteY73" fmla="*/ 196642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375773 w 6884912"/>
              <a:gd name="connsiteY84" fmla="*/ 199913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141123 w 6884912"/>
              <a:gd name="connsiteY93" fmla="*/ 159923 h 1161397"/>
              <a:gd name="connsiteX94" fmla="*/ 6290640 w 6884912"/>
              <a:gd name="connsiteY94" fmla="*/ 167441 h 1161397"/>
              <a:gd name="connsiteX95" fmla="*/ 6322806 w 6884912"/>
              <a:gd name="connsiteY95" fmla="*/ 213293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66947 w 6884912"/>
              <a:gd name="connsiteY16" fmla="*/ 700762 h 1161397"/>
              <a:gd name="connsiteX17" fmla="*/ 1178135 w 6884912"/>
              <a:gd name="connsiteY17" fmla="*/ 698631 h 1161397"/>
              <a:gd name="connsiteX18" fmla="*/ 1178301 w 6884912"/>
              <a:gd name="connsiteY18" fmla="*/ 698094 h 1161397"/>
              <a:gd name="connsiteX19" fmla="*/ 1242716 w 6884912"/>
              <a:gd name="connsiteY19" fmla="*/ 698052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26340 w 6884912"/>
              <a:gd name="connsiteY32" fmla="*/ 638496 h 1161397"/>
              <a:gd name="connsiteX33" fmla="*/ 1731986 w 6884912"/>
              <a:gd name="connsiteY33" fmla="*/ 589682 h 1161397"/>
              <a:gd name="connsiteX34" fmla="*/ 1927935 w 6884912"/>
              <a:gd name="connsiteY34" fmla="*/ 628540 h 1161397"/>
              <a:gd name="connsiteX35" fmla="*/ 2039075 w 6884912"/>
              <a:gd name="connsiteY35" fmla="*/ 599964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561265 w 6884912"/>
              <a:gd name="connsiteY44" fmla="*/ 450623 h 1161397"/>
              <a:gd name="connsiteX45" fmla="*/ 2594349 w 6884912"/>
              <a:gd name="connsiteY45" fmla="*/ 443884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830398 w 6884912"/>
              <a:gd name="connsiteY60" fmla="*/ 188383 h 1161397"/>
              <a:gd name="connsiteX61" fmla="*/ 3834360 w 6884912"/>
              <a:gd name="connsiteY61" fmla="*/ 188992 h 1161397"/>
              <a:gd name="connsiteX62" fmla="*/ 3843715 w 6884912"/>
              <a:gd name="connsiteY62" fmla="*/ 188752 h 1161397"/>
              <a:gd name="connsiteX63" fmla="*/ 3842609 w 6884912"/>
              <a:gd name="connsiteY63" fmla="*/ 197386 h 1161397"/>
              <a:gd name="connsiteX64" fmla="*/ 3853961 w 6884912"/>
              <a:gd name="connsiteY64" fmla="*/ 213380 h 1161397"/>
              <a:gd name="connsiteX65" fmla="*/ 3907640 w 6884912"/>
              <a:gd name="connsiteY65" fmla="*/ 207568 h 1161397"/>
              <a:gd name="connsiteX66" fmla="*/ 3910449 w 6884912"/>
              <a:gd name="connsiteY66" fmla="*/ 197808 h 1161397"/>
              <a:gd name="connsiteX67" fmla="*/ 3917197 w 6884912"/>
              <a:gd name="connsiteY67" fmla="*/ 196121 h 1161397"/>
              <a:gd name="connsiteX68" fmla="*/ 3922400 w 6884912"/>
              <a:gd name="connsiteY68" fmla="*/ 205056 h 1161397"/>
              <a:gd name="connsiteX69" fmla="*/ 4013061 w 6884912"/>
              <a:gd name="connsiteY69" fmla="*/ 224874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289361 w 6884912"/>
              <a:gd name="connsiteY72" fmla="*/ 196642 h 1161397"/>
              <a:gd name="connsiteX73" fmla="*/ 4498913 w 6884912"/>
              <a:gd name="connsiteY73" fmla="*/ 118915 h 1161397"/>
              <a:gd name="connsiteX74" fmla="*/ 4617330 w 6884912"/>
              <a:gd name="connsiteY74" fmla="*/ 111163 h 1161397"/>
              <a:gd name="connsiteX75" fmla="*/ 4659778 w 6884912"/>
              <a:gd name="connsiteY75" fmla="*/ 118219 h 1161397"/>
              <a:gd name="connsiteX76" fmla="*/ 4730870 w 6884912"/>
              <a:gd name="connsiteY76" fmla="*/ 129432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375773 w 6884912"/>
              <a:gd name="connsiteY83" fmla="*/ 199913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141123 w 6884912"/>
              <a:gd name="connsiteY92" fmla="*/ 159923 h 1161397"/>
              <a:gd name="connsiteX93" fmla="*/ 6290640 w 6884912"/>
              <a:gd name="connsiteY93" fmla="*/ 167441 h 1161397"/>
              <a:gd name="connsiteX94" fmla="*/ 6322806 w 6884912"/>
              <a:gd name="connsiteY94" fmla="*/ 213293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78135 w 6884912"/>
              <a:gd name="connsiteY16" fmla="*/ 698631 h 1161397"/>
              <a:gd name="connsiteX17" fmla="*/ 1178301 w 6884912"/>
              <a:gd name="connsiteY17" fmla="*/ 698094 h 1161397"/>
              <a:gd name="connsiteX18" fmla="*/ 1242716 w 6884912"/>
              <a:gd name="connsiteY18" fmla="*/ 698052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40054 w 6884912"/>
              <a:gd name="connsiteY22" fmla="*/ 614022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26340 w 6884912"/>
              <a:gd name="connsiteY31" fmla="*/ 638496 h 1161397"/>
              <a:gd name="connsiteX32" fmla="*/ 1731986 w 6884912"/>
              <a:gd name="connsiteY32" fmla="*/ 589682 h 1161397"/>
              <a:gd name="connsiteX33" fmla="*/ 1927935 w 6884912"/>
              <a:gd name="connsiteY33" fmla="*/ 628540 h 1161397"/>
              <a:gd name="connsiteX34" fmla="*/ 2039075 w 6884912"/>
              <a:gd name="connsiteY34" fmla="*/ 599964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561265 w 6884912"/>
              <a:gd name="connsiteY43" fmla="*/ 450623 h 1161397"/>
              <a:gd name="connsiteX44" fmla="*/ 2594349 w 6884912"/>
              <a:gd name="connsiteY44" fmla="*/ 443884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830398 w 6884912"/>
              <a:gd name="connsiteY59" fmla="*/ 188383 h 1161397"/>
              <a:gd name="connsiteX60" fmla="*/ 3834360 w 6884912"/>
              <a:gd name="connsiteY60" fmla="*/ 188992 h 1161397"/>
              <a:gd name="connsiteX61" fmla="*/ 3843715 w 6884912"/>
              <a:gd name="connsiteY61" fmla="*/ 188752 h 1161397"/>
              <a:gd name="connsiteX62" fmla="*/ 3842609 w 6884912"/>
              <a:gd name="connsiteY62" fmla="*/ 197386 h 1161397"/>
              <a:gd name="connsiteX63" fmla="*/ 3853961 w 6884912"/>
              <a:gd name="connsiteY63" fmla="*/ 213380 h 1161397"/>
              <a:gd name="connsiteX64" fmla="*/ 3907640 w 6884912"/>
              <a:gd name="connsiteY64" fmla="*/ 207568 h 1161397"/>
              <a:gd name="connsiteX65" fmla="*/ 3910449 w 6884912"/>
              <a:gd name="connsiteY65" fmla="*/ 197808 h 1161397"/>
              <a:gd name="connsiteX66" fmla="*/ 3917197 w 6884912"/>
              <a:gd name="connsiteY66" fmla="*/ 196121 h 1161397"/>
              <a:gd name="connsiteX67" fmla="*/ 3922400 w 6884912"/>
              <a:gd name="connsiteY67" fmla="*/ 205056 h 1161397"/>
              <a:gd name="connsiteX68" fmla="*/ 4013061 w 6884912"/>
              <a:gd name="connsiteY68" fmla="*/ 224874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289361 w 6884912"/>
              <a:gd name="connsiteY71" fmla="*/ 196642 h 1161397"/>
              <a:gd name="connsiteX72" fmla="*/ 4498913 w 6884912"/>
              <a:gd name="connsiteY72" fmla="*/ 118915 h 1161397"/>
              <a:gd name="connsiteX73" fmla="*/ 4617330 w 6884912"/>
              <a:gd name="connsiteY73" fmla="*/ 111163 h 1161397"/>
              <a:gd name="connsiteX74" fmla="*/ 4659778 w 6884912"/>
              <a:gd name="connsiteY74" fmla="*/ 118219 h 1161397"/>
              <a:gd name="connsiteX75" fmla="*/ 4730870 w 6884912"/>
              <a:gd name="connsiteY75" fmla="*/ 129432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375773 w 6884912"/>
              <a:gd name="connsiteY82" fmla="*/ 199913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141123 w 6884912"/>
              <a:gd name="connsiteY91" fmla="*/ 159923 h 1161397"/>
              <a:gd name="connsiteX92" fmla="*/ 6290640 w 6884912"/>
              <a:gd name="connsiteY92" fmla="*/ 167441 h 1161397"/>
              <a:gd name="connsiteX93" fmla="*/ 6322806 w 6884912"/>
              <a:gd name="connsiteY93" fmla="*/ 213293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178301 w 6884912"/>
              <a:gd name="connsiteY16" fmla="*/ 698094 h 1161397"/>
              <a:gd name="connsiteX17" fmla="*/ 1242716 w 6884912"/>
              <a:gd name="connsiteY17" fmla="*/ 698052 h 1161397"/>
              <a:gd name="connsiteX18" fmla="*/ 1299977 w 6884912"/>
              <a:gd name="connsiteY18" fmla="*/ 639196 h 1161397"/>
              <a:gd name="connsiteX19" fmla="*/ 1326190 w 6884912"/>
              <a:gd name="connsiteY19" fmla="*/ 625955 h 1161397"/>
              <a:gd name="connsiteX20" fmla="*/ 1339600 w 6884912"/>
              <a:gd name="connsiteY20" fmla="*/ 616295 h 1161397"/>
              <a:gd name="connsiteX21" fmla="*/ 1340054 w 6884912"/>
              <a:gd name="connsiteY21" fmla="*/ 614022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26340 w 6884912"/>
              <a:gd name="connsiteY30" fmla="*/ 638496 h 1161397"/>
              <a:gd name="connsiteX31" fmla="*/ 1731986 w 6884912"/>
              <a:gd name="connsiteY31" fmla="*/ 589682 h 1161397"/>
              <a:gd name="connsiteX32" fmla="*/ 1927935 w 6884912"/>
              <a:gd name="connsiteY32" fmla="*/ 628540 h 1161397"/>
              <a:gd name="connsiteX33" fmla="*/ 2039075 w 6884912"/>
              <a:gd name="connsiteY33" fmla="*/ 599964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561265 w 6884912"/>
              <a:gd name="connsiteY42" fmla="*/ 450623 h 1161397"/>
              <a:gd name="connsiteX43" fmla="*/ 2594349 w 6884912"/>
              <a:gd name="connsiteY43" fmla="*/ 443884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830398 w 6884912"/>
              <a:gd name="connsiteY58" fmla="*/ 188383 h 1161397"/>
              <a:gd name="connsiteX59" fmla="*/ 3834360 w 6884912"/>
              <a:gd name="connsiteY59" fmla="*/ 188992 h 1161397"/>
              <a:gd name="connsiteX60" fmla="*/ 3843715 w 6884912"/>
              <a:gd name="connsiteY60" fmla="*/ 188752 h 1161397"/>
              <a:gd name="connsiteX61" fmla="*/ 3842609 w 6884912"/>
              <a:gd name="connsiteY61" fmla="*/ 197386 h 1161397"/>
              <a:gd name="connsiteX62" fmla="*/ 3853961 w 6884912"/>
              <a:gd name="connsiteY62" fmla="*/ 213380 h 1161397"/>
              <a:gd name="connsiteX63" fmla="*/ 3907640 w 6884912"/>
              <a:gd name="connsiteY63" fmla="*/ 207568 h 1161397"/>
              <a:gd name="connsiteX64" fmla="*/ 3910449 w 6884912"/>
              <a:gd name="connsiteY64" fmla="*/ 197808 h 1161397"/>
              <a:gd name="connsiteX65" fmla="*/ 3917197 w 6884912"/>
              <a:gd name="connsiteY65" fmla="*/ 196121 h 1161397"/>
              <a:gd name="connsiteX66" fmla="*/ 3922400 w 6884912"/>
              <a:gd name="connsiteY66" fmla="*/ 205056 h 1161397"/>
              <a:gd name="connsiteX67" fmla="*/ 4013061 w 6884912"/>
              <a:gd name="connsiteY67" fmla="*/ 224874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289361 w 6884912"/>
              <a:gd name="connsiteY70" fmla="*/ 196642 h 1161397"/>
              <a:gd name="connsiteX71" fmla="*/ 4498913 w 6884912"/>
              <a:gd name="connsiteY71" fmla="*/ 118915 h 1161397"/>
              <a:gd name="connsiteX72" fmla="*/ 4617330 w 6884912"/>
              <a:gd name="connsiteY72" fmla="*/ 111163 h 1161397"/>
              <a:gd name="connsiteX73" fmla="*/ 4659778 w 6884912"/>
              <a:gd name="connsiteY73" fmla="*/ 118219 h 1161397"/>
              <a:gd name="connsiteX74" fmla="*/ 4730870 w 6884912"/>
              <a:gd name="connsiteY74" fmla="*/ 129432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375773 w 6884912"/>
              <a:gd name="connsiteY81" fmla="*/ 199913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5960732 w 6884912"/>
              <a:gd name="connsiteY88" fmla="*/ 220708 h 1161397"/>
              <a:gd name="connsiteX89" fmla="*/ 6029542 w 6884912"/>
              <a:gd name="connsiteY89" fmla="*/ 210339 h 1161397"/>
              <a:gd name="connsiteX90" fmla="*/ 6141123 w 6884912"/>
              <a:gd name="connsiteY90" fmla="*/ 159923 h 1161397"/>
              <a:gd name="connsiteX91" fmla="*/ 6290640 w 6884912"/>
              <a:gd name="connsiteY91" fmla="*/ 167441 h 1161397"/>
              <a:gd name="connsiteX92" fmla="*/ 6322806 w 6884912"/>
              <a:gd name="connsiteY92" fmla="*/ 213293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78135 w 6884912"/>
              <a:gd name="connsiteY15" fmla="*/ 698631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11320 h 1161397"/>
              <a:gd name="connsiteX5" fmla="*/ 213420 w 6884912"/>
              <a:gd name="connsiteY5" fmla="*/ 1056868 h 1161397"/>
              <a:gd name="connsiteX6" fmla="*/ 454970 w 6884912"/>
              <a:gd name="connsiteY6" fmla="*/ 1023343 h 1161397"/>
              <a:gd name="connsiteX7" fmla="*/ 548162 w 6884912"/>
              <a:gd name="connsiteY7" fmla="*/ 984908 h 1161397"/>
              <a:gd name="connsiteX8" fmla="*/ 651408 w 6884912"/>
              <a:gd name="connsiteY8" fmla="*/ 984938 h 1161397"/>
              <a:gd name="connsiteX9" fmla="*/ 723108 w 6884912"/>
              <a:gd name="connsiteY9" fmla="*/ 941904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7166 w 6884912"/>
              <a:gd name="connsiteY14" fmla="*/ 744338 h 1161397"/>
              <a:gd name="connsiteX15" fmla="*/ 1207847 w 6884912"/>
              <a:gd name="connsiteY15" fmla="*/ 689087 h 1161397"/>
              <a:gd name="connsiteX16" fmla="*/ 1242716 w 6884912"/>
              <a:gd name="connsiteY16" fmla="*/ 698052 h 1161397"/>
              <a:gd name="connsiteX17" fmla="*/ 1299977 w 6884912"/>
              <a:gd name="connsiteY17" fmla="*/ 639196 h 1161397"/>
              <a:gd name="connsiteX18" fmla="*/ 1326190 w 6884912"/>
              <a:gd name="connsiteY18" fmla="*/ 625955 h 1161397"/>
              <a:gd name="connsiteX19" fmla="*/ 1339600 w 6884912"/>
              <a:gd name="connsiteY19" fmla="*/ 616295 h 1161397"/>
              <a:gd name="connsiteX20" fmla="*/ 1340054 w 6884912"/>
              <a:gd name="connsiteY20" fmla="*/ 614022 h 1161397"/>
              <a:gd name="connsiteX21" fmla="*/ 1391606 w 6884912"/>
              <a:gd name="connsiteY21" fmla="*/ 615229 h 1161397"/>
              <a:gd name="connsiteX22" fmla="*/ 1397565 w 6884912"/>
              <a:gd name="connsiteY22" fmla="*/ 611490 h 1161397"/>
              <a:gd name="connsiteX23" fmla="*/ 1432302 w 6884912"/>
              <a:gd name="connsiteY23" fmla="*/ 617267 h 1161397"/>
              <a:gd name="connsiteX24" fmla="*/ 1449644 w 6884912"/>
              <a:gd name="connsiteY24" fmla="*/ 617591 h 1161397"/>
              <a:gd name="connsiteX25" fmla="*/ 1455793 w 6884912"/>
              <a:gd name="connsiteY25" fmla="*/ 623174 h 1161397"/>
              <a:gd name="connsiteX26" fmla="*/ 1480758 w 6884912"/>
              <a:gd name="connsiteY26" fmla="*/ 620863 h 1161397"/>
              <a:gd name="connsiteX27" fmla="*/ 1483154 w 6884912"/>
              <a:gd name="connsiteY27" fmla="*/ 618527 h 1161397"/>
              <a:gd name="connsiteX28" fmla="*/ 1505495 w 6884912"/>
              <a:gd name="connsiteY28" fmla="*/ 624325 h 1161397"/>
              <a:gd name="connsiteX29" fmla="*/ 1526340 w 6884912"/>
              <a:gd name="connsiteY29" fmla="*/ 638496 h 1161397"/>
              <a:gd name="connsiteX30" fmla="*/ 1731986 w 6884912"/>
              <a:gd name="connsiteY30" fmla="*/ 589682 h 1161397"/>
              <a:gd name="connsiteX31" fmla="*/ 1927935 w 6884912"/>
              <a:gd name="connsiteY31" fmla="*/ 628540 h 1161397"/>
              <a:gd name="connsiteX32" fmla="*/ 2039075 w 6884912"/>
              <a:gd name="connsiteY32" fmla="*/ 599964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561265 w 6884912"/>
              <a:gd name="connsiteY41" fmla="*/ 450623 h 1161397"/>
              <a:gd name="connsiteX42" fmla="*/ 2594349 w 6884912"/>
              <a:gd name="connsiteY42" fmla="*/ 443884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830398 w 6884912"/>
              <a:gd name="connsiteY57" fmla="*/ 188383 h 1161397"/>
              <a:gd name="connsiteX58" fmla="*/ 3834360 w 6884912"/>
              <a:gd name="connsiteY58" fmla="*/ 188992 h 1161397"/>
              <a:gd name="connsiteX59" fmla="*/ 3843715 w 6884912"/>
              <a:gd name="connsiteY59" fmla="*/ 188752 h 1161397"/>
              <a:gd name="connsiteX60" fmla="*/ 3842609 w 6884912"/>
              <a:gd name="connsiteY60" fmla="*/ 197386 h 1161397"/>
              <a:gd name="connsiteX61" fmla="*/ 3853961 w 6884912"/>
              <a:gd name="connsiteY61" fmla="*/ 213380 h 1161397"/>
              <a:gd name="connsiteX62" fmla="*/ 3907640 w 6884912"/>
              <a:gd name="connsiteY62" fmla="*/ 207568 h 1161397"/>
              <a:gd name="connsiteX63" fmla="*/ 3910449 w 6884912"/>
              <a:gd name="connsiteY63" fmla="*/ 197808 h 1161397"/>
              <a:gd name="connsiteX64" fmla="*/ 3917197 w 6884912"/>
              <a:gd name="connsiteY64" fmla="*/ 196121 h 1161397"/>
              <a:gd name="connsiteX65" fmla="*/ 3922400 w 6884912"/>
              <a:gd name="connsiteY65" fmla="*/ 205056 h 1161397"/>
              <a:gd name="connsiteX66" fmla="*/ 4013061 w 6884912"/>
              <a:gd name="connsiteY66" fmla="*/ 224874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289361 w 6884912"/>
              <a:gd name="connsiteY69" fmla="*/ 196642 h 1161397"/>
              <a:gd name="connsiteX70" fmla="*/ 4498913 w 6884912"/>
              <a:gd name="connsiteY70" fmla="*/ 118915 h 1161397"/>
              <a:gd name="connsiteX71" fmla="*/ 4617330 w 6884912"/>
              <a:gd name="connsiteY71" fmla="*/ 111163 h 1161397"/>
              <a:gd name="connsiteX72" fmla="*/ 4659778 w 6884912"/>
              <a:gd name="connsiteY72" fmla="*/ 118219 h 1161397"/>
              <a:gd name="connsiteX73" fmla="*/ 4730870 w 6884912"/>
              <a:gd name="connsiteY73" fmla="*/ 129432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375773 w 6884912"/>
              <a:gd name="connsiteY80" fmla="*/ 199913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5960732 w 6884912"/>
              <a:gd name="connsiteY87" fmla="*/ 220708 h 1161397"/>
              <a:gd name="connsiteX88" fmla="*/ 6029542 w 6884912"/>
              <a:gd name="connsiteY88" fmla="*/ 210339 h 1161397"/>
              <a:gd name="connsiteX89" fmla="*/ 6141123 w 6884912"/>
              <a:gd name="connsiteY89" fmla="*/ 159923 h 1161397"/>
              <a:gd name="connsiteX90" fmla="*/ 6290640 w 6884912"/>
              <a:gd name="connsiteY90" fmla="*/ 167441 h 1161397"/>
              <a:gd name="connsiteX91" fmla="*/ 6322806 w 6884912"/>
              <a:gd name="connsiteY91" fmla="*/ 213293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088181"/>
                  <a:pt x="115388" y="1111320"/>
                </a:cubicBezTo>
                <a:cubicBezTo>
                  <a:pt x="146435" y="1096221"/>
                  <a:pt x="156823" y="1079485"/>
                  <a:pt x="213420" y="1056868"/>
                </a:cubicBezTo>
                <a:cubicBezTo>
                  <a:pt x="288217" y="1040787"/>
                  <a:pt x="383333" y="1044881"/>
                  <a:pt x="454970" y="1023343"/>
                </a:cubicBezTo>
                <a:cubicBezTo>
                  <a:pt x="440966" y="999969"/>
                  <a:pt x="571419" y="1006841"/>
                  <a:pt x="548162" y="984908"/>
                </a:cubicBezTo>
                <a:cubicBezTo>
                  <a:pt x="561321" y="956563"/>
                  <a:pt x="637415" y="1010272"/>
                  <a:pt x="651408" y="984938"/>
                </a:cubicBezTo>
                <a:cubicBezTo>
                  <a:pt x="671652" y="980952"/>
                  <a:pt x="698726" y="950833"/>
                  <a:pt x="723108" y="941904"/>
                </a:cubicBezTo>
                <a:cubicBezTo>
                  <a:pt x="760262" y="946949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6251" y="768649"/>
                  <a:pt x="1137166" y="744338"/>
                </a:cubicBezTo>
                <a:lnTo>
                  <a:pt x="1207847" y="689087"/>
                </a:lnTo>
                <a:cubicBezTo>
                  <a:pt x="1226429" y="687736"/>
                  <a:pt x="1222409" y="707958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39751" y="615537"/>
                  <a:pt x="1339903" y="614780"/>
                  <a:pt x="1340054" y="614022"/>
                </a:cubicBez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61730" y="317407"/>
                  <a:pt x="3186369" y="312875"/>
                  <a:pt x="3222191" y="307887"/>
                </a:cubicBezTo>
                <a:cubicBezTo>
                  <a:pt x="3223593" y="304249"/>
                  <a:pt x="3179978" y="296995"/>
                  <a:pt x="3227953" y="297650"/>
                </a:cubicBezTo>
                <a:cubicBezTo>
                  <a:pt x="3275928" y="298306"/>
                  <a:pt x="3443572" y="313020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62781" y="222856"/>
                  <a:pt x="4184760" y="196847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61586" y="136690"/>
                  <a:pt x="4823142" y="161592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7769" y="214252"/>
                  <a:pt x="6349573" y="188998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63313B7-3007-48A7-BE97-9A74C1121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54" y="594360"/>
            <a:ext cx="3050771" cy="398265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The Fleeting Attention Cycle — Focus Matters for Individuals and Society -  4sight Health">
            <a:extLst>
              <a:ext uri="{FF2B5EF4-FFF2-40B4-BE49-F238E27FC236}">
                <a16:creationId xmlns:a16="http://schemas.microsoft.com/office/drawing/2014/main" id="{BE817CFB-A5D0-A15A-C827-077DDFF55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6" r="43724" b="-2"/>
          <a:stretch/>
        </p:blipFill>
        <p:spPr>
          <a:xfrm>
            <a:off x="542924" y="727363"/>
            <a:ext cx="2778010" cy="3732415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3FD46A31-BFB8-4D6E-8A49-A2DC0DEDA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7380" y="4402240"/>
            <a:ext cx="1025719" cy="321738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4C0C6C-0E63-8D14-A079-CCF734744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390" y="1436718"/>
            <a:ext cx="4699313" cy="3023059"/>
          </a:xfrm>
        </p:spPr>
        <p:txBody>
          <a:bodyPr vert="horz" lIns="51435" tIns="25718" rIns="51435" bIns="25718" rtlCol="0">
            <a:normAutofit/>
          </a:bodyPr>
          <a:lstStyle/>
          <a:p>
            <a:r>
              <a:rPr lang="en-US" sz="1400">
                <a:latin typeface="+mj-lt"/>
                <a:ea typeface="+mn-lt"/>
                <a:cs typeface="+mn-lt"/>
              </a:rPr>
              <a:t>Localized damage to the skin and underlying soft tissue </a:t>
            </a:r>
          </a:p>
          <a:p>
            <a:pPr lvl="1"/>
            <a:r>
              <a:rPr lang="en-US" sz="1200">
                <a:latin typeface="+mj-lt"/>
                <a:ea typeface="+mn-lt"/>
                <a:cs typeface="+mn-lt"/>
              </a:rPr>
              <a:t>Open or intact skin</a:t>
            </a:r>
          </a:p>
          <a:p>
            <a:endParaRPr lang="en-US" sz="1400">
              <a:latin typeface="+mj-lt"/>
              <a:ea typeface="+mn-lt"/>
              <a:cs typeface="+mn-lt"/>
            </a:endParaRPr>
          </a:p>
          <a:p>
            <a:r>
              <a:rPr lang="en-US" sz="1400">
                <a:latin typeface="+mj-lt"/>
                <a:ea typeface="+mn-lt"/>
                <a:cs typeface="+mn-lt"/>
              </a:rPr>
              <a:t>Multiple factors can lead to PI development</a:t>
            </a:r>
          </a:p>
          <a:p>
            <a:endParaRPr lang="en-US" sz="1400">
              <a:latin typeface="+mj-lt"/>
            </a:endParaRPr>
          </a:p>
          <a:p>
            <a:r>
              <a:rPr lang="en-US" sz="1400">
                <a:latin typeface="+mj-lt"/>
              </a:rPr>
              <a:t>Nursing Sensitive Indicator</a:t>
            </a:r>
          </a:p>
          <a:p>
            <a:endParaRPr lang="en-US" sz="1400">
              <a:latin typeface="+mj-lt"/>
              <a:ea typeface="Calibri"/>
              <a:cs typeface="Arial"/>
            </a:endParaRPr>
          </a:p>
          <a:p>
            <a:r>
              <a:rPr lang="en-US" sz="1400">
                <a:latin typeface="+mj-lt"/>
                <a:ea typeface="Calibri"/>
                <a:cs typeface="Arial"/>
              </a:rPr>
              <a:t>Cone-shape distribution</a:t>
            </a:r>
            <a:endParaRPr lang="en-US" sz="8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06A2F1-4530-1DAD-E8AD-9453E92132D2}"/>
              </a:ext>
            </a:extLst>
          </p:cNvPr>
          <p:cNvSpPr txBox="1"/>
          <p:nvPr/>
        </p:nvSpPr>
        <p:spPr>
          <a:xfrm>
            <a:off x="0" y="4722955"/>
            <a:ext cx="3551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C00000"/>
                </a:solidFill>
                <a:latin typeface="+mj-lt"/>
                <a:ea typeface="Calibri"/>
                <a:cs typeface="Arial"/>
              </a:rPr>
              <a:t>The visible injury may be just the “</a:t>
            </a:r>
            <a:r>
              <a:rPr lang="en-US" sz="1200" i="1">
                <a:solidFill>
                  <a:srgbClr val="C00000"/>
                </a:solidFill>
                <a:latin typeface="+mj-lt"/>
                <a:ea typeface="Calibri"/>
                <a:cs typeface="Arial"/>
              </a:rPr>
              <a:t>tip of the iceberg”</a:t>
            </a:r>
            <a:endParaRPr lang="en-US" sz="1200">
              <a:solidFill>
                <a:srgbClr val="C00000"/>
              </a:solidFill>
              <a:latin typeface="+mj-lt"/>
              <a:ea typeface="Calibri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AB3EC1-FFF9-60B0-EDE7-1EB1A673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339" y="4747226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6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foot massage&#10;&#10;Description automatically generated">
            <a:extLst>
              <a:ext uri="{FF2B5EF4-FFF2-40B4-BE49-F238E27FC236}">
                <a16:creationId xmlns:a16="http://schemas.microsoft.com/office/drawing/2014/main" id="{EBB0E3D2-E39A-9980-2192-E9E596D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986" y="1095153"/>
            <a:ext cx="6318636" cy="1660619"/>
          </a:xfrm>
          <a:prstGeom prst="rect">
            <a:avLst/>
          </a:prstGeom>
        </p:spPr>
      </p:pic>
      <p:pic>
        <p:nvPicPr>
          <p:cNvPr id="10" name="Picture 9" descr="A drawing of a person lying on the floor&#10;&#10;Description automatically generated">
            <a:extLst>
              <a:ext uri="{FF2B5EF4-FFF2-40B4-BE49-F238E27FC236}">
                <a16:creationId xmlns:a16="http://schemas.microsoft.com/office/drawing/2014/main" id="{5B3EC9B9-3A73-550B-D368-288BA0BC0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86" y="3218037"/>
            <a:ext cx="6201678" cy="1660619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E84ACDD-71DD-BB1B-17CF-51F63AB5739A}"/>
              </a:ext>
            </a:extLst>
          </p:cNvPr>
          <p:cNvSpPr txBox="1">
            <a:spLocks/>
          </p:cNvSpPr>
          <p:nvPr/>
        </p:nvSpPr>
        <p:spPr>
          <a:xfrm>
            <a:off x="1262378" y="324633"/>
            <a:ext cx="6619244" cy="6453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+mj-lt"/>
              </a:rPr>
              <a:t>BONY PROMINENCES</a:t>
            </a:r>
            <a:endParaRPr lang="en-US" sz="3200">
              <a:latin typeface="+mj-lt"/>
            </a:endParaRPr>
          </a:p>
          <a:p>
            <a:endParaRPr lang="en-US" sz="21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7315A-A33B-647E-A6FF-C0398B836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34" y="4818867"/>
            <a:ext cx="1524132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2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69FF-12F4-1625-DABB-14A23449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" y="138055"/>
            <a:ext cx="8858249" cy="488156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cs typeface="Calibri Light"/>
              </a:rPr>
              <a:t>Skin Assessment Reminders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63AF0E-204C-B3B4-0BF3-8AC7199D0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881100"/>
              </p:ext>
            </p:extLst>
          </p:nvPr>
        </p:nvGraphicFramePr>
        <p:xfrm>
          <a:off x="333373" y="684609"/>
          <a:ext cx="86201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070784B-574E-DAB8-DC4F-7B756CF76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48" y="4751354"/>
            <a:ext cx="1526650" cy="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2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EECE092FA4F74E9BADEA9ADF40196B" ma:contentTypeVersion="6" ma:contentTypeDescription="Create a new document." ma:contentTypeScope="" ma:versionID="6e7bea3b157ecab4e2efc1edb8923c02">
  <xsd:schema xmlns:xsd="http://www.w3.org/2001/XMLSchema" xmlns:xs="http://www.w3.org/2001/XMLSchema" xmlns:p="http://schemas.microsoft.com/office/2006/metadata/properties" xmlns:ns2="6a8a7b4f-fe7d-40e0-bbfa-a046d8fbb4a4" xmlns:ns3="84e59ad6-b5ca-4de4-8039-b07292dd72f6" targetNamespace="http://schemas.microsoft.com/office/2006/metadata/properties" ma:root="true" ma:fieldsID="8d84828bac37f9326cfd29eb299dcfd1" ns2:_="" ns3:_="">
    <xsd:import namespace="6a8a7b4f-fe7d-40e0-bbfa-a046d8fbb4a4"/>
    <xsd:import namespace="84e59ad6-b5ca-4de4-8039-b07292dd7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a7b4f-fe7d-40e0-bbfa-a046d8fbb4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e59ad6-b5ca-4de4-8039-b07292dd7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EBB089-BE4D-40C6-8350-491B45690E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5E1865-D412-46BB-A236-8C95B12143D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84e59ad6-b5ca-4de4-8039-b07292dd72f6"/>
    <ds:schemaRef ds:uri="6a8a7b4f-fe7d-40e0-bbfa-a046d8fbb4a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D3BBDF-E4D7-4C31-B02D-025947448F1C}">
  <ds:schemaRefs>
    <ds:schemaRef ds:uri="6a8a7b4f-fe7d-40e0-bbfa-a046d8fbb4a4"/>
    <ds:schemaRef ds:uri="84e59ad6-b5ca-4de4-8039-b07292dd72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2349</Words>
  <Application>Microsoft Office PowerPoint</Application>
  <PresentationFormat>On-screen Show (16:9)</PresentationFormat>
  <Paragraphs>348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Comic Sans MS</vt:lpstr>
      <vt:lpstr>Courier New</vt:lpstr>
      <vt:lpstr>Times New Roman</vt:lpstr>
      <vt:lpstr>Wingdings</vt:lpstr>
      <vt:lpstr>Office Theme</vt:lpstr>
      <vt:lpstr>1_Office Theme</vt:lpstr>
      <vt:lpstr>PowerPoint Presentation</vt:lpstr>
      <vt:lpstr>Objectives</vt:lpstr>
      <vt:lpstr>Purpose</vt:lpstr>
      <vt:lpstr>Skin Champion Remodeling</vt:lpstr>
      <vt:lpstr>Pressure Injury Prevention (PIP) Champion Roles and Responsibilities</vt:lpstr>
      <vt:lpstr>PIP Champion Competency</vt:lpstr>
      <vt:lpstr>What is a Pressure Injury </vt:lpstr>
      <vt:lpstr>PowerPoint Presentation</vt:lpstr>
      <vt:lpstr>Skin Assessment Reminders</vt:lpstr>
      <vt:lpstr>Braden PI Risk Score</vt:lpstr>
      <vt:lpstr>Braden Scale for Risk Assessment Tool </vt:lpstr>
      <vt:lpstr>PowerPoint Presentation</vt:lpstr>
      <vt:lpstr>PowerPoint Presentation</vt:lpstr>
      <vt:lpstr>Five-Layer Foam Dressings</vt:lpstr>
      <vt:lpstr>5 Layer Foam Sacral Dressing Application </vt:lpstr>
      <vt:lpstr>Device Related Pressure Injuries </vt:lpstr>
      <vt:lpstr>Lite Foam Dressing -  Device Related Prevention</vt:lpstr>
      <vt:lpstr>PowerPoint Presentation</vt:lpstr>
      <vt:lpstr>Devices &amp; PI Development </vt:lpstr>
      <vt:lpstr>Forehead SpO2 Monitor</vt:lpstr>
      <vt:lpstr>Repositioning Sheet with Wedges</vt:lpstr>
      <vt:lpstr>Effective Repositioning in the Bed </vt:lpstr>
      <vt:lpstr>Chair Considerations</vt:lpstr>
      <vt:lpstr>PowerPoint Presentation</vt:lpstr>
      <vt:lpstr>PowerPoint Presentation</vt:lpstr>
      <vt:lpstr>Chair Cushion Reminders </vt:lpstr>
      <vt:lpstr>Head and Occipital PI Prevention Strategies </vt:lpstr>
      <vt:lpstr>PowerPoint Presentation</vt:lpstr>
      <vt:lpstr>Beds at VUH</vt:lpstr>
      <vt:lpstr>ED Waffle Overlay</vt:lpstr>
      <vt:lpstr>Fluidized Positioner </vt:lpstr>
      <vt:lpstr>Incontinence and Risk for PI Development  </vt:lpstr>
      <vt:lpstr>Incontinence Management Devices </vt:lpstr>
      <vt:lpstr>Additional Considerations </vt:lpstr>
      <vt:lpstr>eStar Documentation and Resources </vt:lpstr>
      <vt:lpstr>Consulting the Adult Wound Team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Woolery, Zech</cp:lastModifiedBy>
  <cp:revision>15</cp:revision>
  <cp:lastPrinted>2024-06-12T20:59:25Z</cp:lastPrinted>
  <dcterms:created xsi:type="dcterms:W3CDTF">2017-11-21T16:46:51Z</dcterms:created>
  <dcterms:modified xsi:type="dcterms:W3CDTF">2024-12-13T19:23:43Z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2023-12-28T15:26:04Z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0c3cfa2a-2aa1-4fda-b64f-a517e424de68</vt:lpwstr>
  </property>
  <property fmtid="{D5CDD505-2E9C-101B-9397-08002B2CF9AE}" pid="8" name="MSIP_Label_792c8cef-6f2b-4af1-b4ac-d815ff795cd6_ContentBits">
    <vt:lpwstr>0</vt:lpwstr>
  </property>
  <property fmtid="{D5CDD505-2E9C-101B-9397-08002B2CF9AE}" pid="9" name="ContentTypeId">
    <vt:lpwstr>0x01010079EECE092FA4F74E9BADEA9ADF40196B</vt:lpwstr>
  </property>
</Properties>
</file>