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0" autoAdjust="0"/>
    <p:restoredTop sz="94660"/>
  </p:normalViewPr>
  <p:slideViewPr>
    <p:cSldViewPr snapToGrid="0">
      <p:cViewPr varScale="1">
        <p:scale>
          <a:sx n="61" d="100"/>
          <a:sy n="61" d="100"/>
        </p:scale>
        <p:origin x="72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8C007-BE0E-4AE2-9BC6-03FF33C2EF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D283C2-7B91-45A6-AA84-368C4317DA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58E186-6538-4D93-A8A6-65CA0F75B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395F-EB04-4906-8851-5A644C648970}" type="datetimeFigureOut">
              <a:rPr lang="en-US" smtClean="0"/>
              <a:t>4/15/2019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E8FE0C-1321-4C6D-9CFE-870CDFF41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C7C8BD-C3D8-42D3-9236-3A997A59F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494A-95D6-4832-93F4-8F669F222B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284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BC66FB-F4E2-4C48-8F7E-BCEEFE958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4ABB93-348C-460B-BB15-AACAB07DDA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CC1EC0-5D6D-4F44-B6AA-13E481D94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395F-EB04-4906-8851-5A644C648970}" type="datetimeFigureOut">
              <a:rPr lang="en-US" smtClean="0"/>
              <a:t>4/15/2019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D52EC0-B9C7-4F93-B6CA-EFC695153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CC891C-99ED-4F03-81E8-F6CAF6FCB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494A-95D6-4832-93F4-8F669F222B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278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FC5F93-E4BE-4CBC-BF5A-65FFF31760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1A75A8-311F-447D-9581-8685C28A23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EA08E4-2D02-46BE-ABB1-F42EEA7CD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395F-EB04-4906-8851-5A644C648970}" type="datetimeFigureOut">
              <a:rPr lang="en-US" smtClean="0"/>
              <a:t>4/15/2019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44ACAD-B4EA-4F5F-BC3A-2E3A9DDE5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568848-8F84-4B95-9D07-2635524F1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494A-95D6-4832-93F4-8F669F222B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0514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2BBF7-042C-4F47-8CCB-3888977B0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45D8A3-9113-4AE0-9660-3A273E48EC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22A6D8-C3C9-4849-BF98-9D6A52948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395F-EB04-4906-8851-5A644C648970}" type="datetimeFigureOut">
              <a:rPr lang="en-US" smtClean="0"/>
              <a:t>4/15/2019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81F9E-11C1-4FB2-87E3-6192E7424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E7526-0EC4-4BC5-BD2B-F46537336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494A-95D6-4832-93F4-8F669F222B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290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8CDC1-B7D2-4D2D-A5A2-9648F18DC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9BF511-8C7C-4BF8-A084-CD7EE195F6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C28DCA-A83F-4A63-8B29-5E7D33ABE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395F-EB04-4906-8851-5A644C648970}" type="datetimeFigureOut">
              <a:rPr lang="en-US" smtClean="0"/>
              <a:t>4/15/2019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875B47-9752-4F39-AEFB-FEB01A49E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891CB5-6756-4EE6-9182-095182A7B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494A-95D6-4832-93F4-8F669F222B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077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BD1A1-454B-4B63-89E6-C3064B90F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0181C9-F6CB-44E4-B9FC-779181E4BB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21F547-0A3E-43B2-8868-A872617C9D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C29DBA-E9FD-4D9B-8861-8B921AD99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395F-EB04-4906-8851-5A644C648970}" type="datetimeFigureOut">
              <a:rPr lang="en-US" smtClean="0"/>
              <a:t>4/15/2019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0C5429-A297-40FE-BA6C-53CD51D40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B5C698-5E07-44DA-B91D-19C51AA83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494A-95D6-4832-93F4-8F669F222B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593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2DB19-0C8E-44AC-8F18-7B4A98689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BE3D23-3299-419B-A8F1-0FC84649E7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307B69-F34D-4AE5-833C-1CBB943A20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2FE7DE-9243-4542-808E-474781147D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2AF844-86B9-4065-9BA6-72DE752C87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52A7BD1-C66A-45FE-818F-A8DA78576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395F-EB04-4906-8851-5A644C648970}" type="datetimeFigureOut">
              <a:rPr lang="en-US" smtClean="0"/>
              <a:t>4/15/2019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3E9576-8897-4A0E-BA3A-CEEE19CE7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388888-CABF-4BE4-8420-C0C61A3A6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494A-95D6-4832-93F4-8F669F222B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496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FAEBA6-8C02-4686-96D9-A7C5D9061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304451-956E-4A74-9DA6-65C52DA4F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395F-EB04-4906-8851-5A644C648970}" type="datetimeFigureOut">
              <a:rPr lang="en-US" smtClean="0"/>
              <a:t>4/15/2019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AC6D80-66E2-4A29-B9CB-A310BB71B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65FDCC-A414-4AA6-BF0E-7ADA67B3B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494A-95D6-4832-93F4-8F669F222B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484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52CF9B-45F5-47A7-A5FF-394A811F4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395F-EB04-4906-8851-5A644C648970}" type="datetimeFigureOut">
              <a:rPr lang="en-US" smtClean="0"/>
              <a:t>4/15/2019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B247FF-76C1-489C-A23D-8F33FE650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A520C2-7569-4280-A7FF-C61B5730A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494A-95D6-4832-93F4-8F669F222B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980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C30DC-CDF8-4C61-9A35-FCC5E3150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6CF6B7-FCC0-4059-8905-8490C29D35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061A88-1B4E-46E2-89ED-ECB5082162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D04981-4397-49FD-BC82-6E5307341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395F-EB04-4906-8851-5A644C648970}" type="datetimeFigureOut">
              <a:rPr lang="en-US" smtClean="0"/>
              <a:t>4/15/2019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56EFA9-F013-4C73-8ABD-8F4CCA38D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0FC93E-075D-443C-A15A-6A1640E14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494A-95D6-4832-93F4-8F669F222B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605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319E6-2D77-40A7-ACE9-9C75CEBBF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AA704CD-72F3-464F-A2F6-9A50FA7D46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8C302F-278D-40A2-923E-13A2233389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4A80B6-5772-4D62-9724-A95E048E4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395F-EB04-4906-8851-5A644C648970}" type="datetimeFigureOut">
              <a:rPr lang="en-US" smtClean="0"/>
              <a:t>4/15/2019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56A86F-D297-4690-BB56-8F6B242D7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54546D-B60D-43F2-8912-880D41B8B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494A-95D6-4832-93F4-8F669F222B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504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8207CF-C20D-4918-B9CE-0A31136A0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CB7244-F307-4E8E-9C1D-37EEBEAC43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E562D8-1574-46B3-93DA-8238FB1EE9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1395F-EB04-4906-8851-5A644C648970}" type="datetimeFigureOut">
              <a:rPr lang="en-US" smtClean="0"/>
              <a:t>4/15/2019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2EF0DB-8D73-4D59-BF4A-31C85DBC04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79710F-39BF-4B3D-8DA7-6D947787D7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75494A-95D6-4832-93F4-8F669F222B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006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73CE3-6D2D-4E2E-B06C-59B69E4FA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90216"/>
          </a:xfrm>
        </p:spPr>
        <p:txBody>
          <a:bodyPr>
            <a:noAutofit/>
          </a:bodyPr>
          <a:lstStyle/>
          <a:p>
            <a:r>
              <a:rPr lang="en-US" sz="4000" b="1" dirty="0"/>
              <a:t>Hospital Acquired Pressure Injury Case Study Template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161BC3-7FAF-40AD-9E48-D5ABD1FFD5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0008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AC8DF-42D2-4705-9F3A-6C2B6322C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Remainder of hospital course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27ED6-1D48-4AAB-9461-D412E35DCA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Did wound improve, evolve or deteriorate</a:t>
            </a:r>
          </a:p>
          <a:p>
            <a:r>
              <a:rPr lang="en-US"/>
              <a:t>Include </a:t>
            </a:r>
            <a:r>
              <a:rPr lang="en-US" dirty="0"/>
              <a:t>discharge date</a:t>
            </a:r>
          </a:p>
        </p:txBody>
      </p:sp>
    </p:spTree>
    <p:extLst>
      <p:ext uri="{BB962C8B-B14F-4D97-AF65-F5344CB8AC3E}">
        <p14:creationId xmlns:p14="http://schemas.microsoft.com/office/powerpoint/2010/main" val="4164913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DA7B6-3CCF-4FDC-9AE7-7CB782716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Admission Date/History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41513-2CBF-47DC-8124-444D5AF320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59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76329-66BB-4541-98D3-395A46451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Factors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5C64E-0E6E-4316-ADDD-B10BB580CB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Include Admission Braden (with subsets)as well as any other factors that would increase patients risk in obtaining a PI such as being on bedrest, pt. has C-diff., etc. (think why is each subset low)</a:t>
            </a:r>
          </a:p>
          <a:p>
            <a:r>
              <a:rPr lang="en-US" dirty="0"/>
              <a:t> Hospital course prior to PI discovery </a:t>
            </a:r>
          </a:p>
        </p:txBody>
      </p:sp>
    </p:spTree>
    <p:extLst>
      <p:ext uri="{BB962C8B-B14F-4D97-AF65-F5344CB8AC3E}">
        <p14:creationId xmlns:p14="http://schemas.microsoft.com/office/powerpoint/2010/main" val="1062825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7D16-EDF5-4227-BA65-26AF58E0B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Initial RN Skin Assessment/Interventions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ADF537-A4C0-4C9A-B792-D7DEDC3908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Include PI prevention/treatment interventions implemented as well as Moisture Control Interventions</a:t>
            </a:r>
          </a:p>
        </p:txBody>
      </p:sp>
    </p:spTree>
    <p:extLst>
      <p:ext uri="{BB962C8B-B14F-4D97-AF65-F5344CB8AC3E}">
        <p14:creationId xmlns:p14="http://schemas.microsoft.com/office/powerpoint/2010/main" val="2719944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DF9F67-B337-4D15-AAAC-697EEC3AA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Initial Documentation r/t the PI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DDF9B3-0D69-4964-9FBA-E1B0B6396D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Include date, stage, description and photo </a:t>
            </a:r>
          </a:p>
        </p:txBody>
      </p:sp>
    </p:spTree>
    <p:extLst>
      <p:ext uri="{BB962C8B-B14F-4D97-AF65-F5344CB8AC3E}">
        <p14:creationId xmlns:p14="http://schemas.microsoft.com/office/powerpoint/2010/main" val="2603490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E8A7E-6E93-4615-8BD5-89A4C446F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Contributing Factors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313444-0BC1-48DC-96E2-1005D4F9BE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Include all factors such as refusal to turn? Up to the chair? OR and length of case? Change in patient status, such as intubated/sedated? </a:t>
            </a:r>
          </a:p>
        </p:txBody>
      </p:sp>
    </p:spTree>
    <p:extLst>
      <p:ext uri="{BB962C8B-B14F-4D97-AF65-F5344CB8AC3E}">
        <p14:creationId xmlns:p14="http://schemas.microsoft.com/office/powerpoint/2010/main" val="38106722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BF211-28EA-4B0D-BD2E-D5AE34594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interventions were in use at time of discovery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BC8529-26B3-44B0-85A4-BC6ADD0267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2805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5E06E-E615-4CBF-B767-443D352AD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Wound Care recs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FD63F6-3FCC-49AD-976D-FDBAD95B01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Simple or Complex wound team was consulted what were their  recommendations </a:t>
            </a:r>
          </a:p>
        </p:txBody>
      </p:sp>
    </p:spTree>
    <p:extLst>
      <p:ext uri="{BB962C8B-B14F-4D97-AF65-F5344CB8AC3E}">
        <p14:creationId xmlns:p14="http://schemas.microsoft.com/office/powerpoint/2010/main" val="1275358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1DD79-AF46-40F4-BCB0-51F9D7CFC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Follow-up assessment/Photos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F03C6D-201A-41FF-A8ED-B319C96AEA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0592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172</Words>
  <Application>Microsoft Office PowerPoint</Application>
  <PresentationFormat>Widescreen</PresentationFormat>
  <Paragraphs>18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Hospital Acquired Pressure Injury Case Study Template</vt:lpstr>
      <vt:lpstr>Admission Date/History</vt:lpstr>
      <vt:lpstr>Risk Factors</vt:lpstr>
      <vt:lpstr>Initial RN Skin Assessment/Interventions</vt:lpstr>
      <vt:lpstr>Initial Documentation r/t the PI </vt:lpstr>
      <vt:lpstr>Contributing Factors</vt:lpstr>
      <vt:lpstr>What interventions were in use at time of discovery</vt:lpstr>
      <vt:lpstr>Wound Care recs</vt:lpstr>
      <vt:lpstr>Follow-up assessment/Photos</vt:lpstr>
      <vt:lpstr>Remainder of hospital course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Hospital Acquired Pressure Injury Case Study Template</dc:title>
  <dc:creator>Haggard, Candi D</dc:creator>
  <cp:lastModifiedBy>Haggard, Candi D</cp:lastModifiedBy>
  <cp:revision>4</cp:revision>
  <dcterms:created xsi:type="dcterms:W3CDTF">2019-04-15T13:12:00Z</dcterms:created>
  <dcterms:modified xsi:type="dcterms:W3CDTF">2019-04-15T13:42:52Z</dcterms:modified>
</cp:coreProperties>
</file>