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7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43EF-C3C5-4544-9267-32F8926F2E19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CEA7-BA89-4212-968A-BC3FE57C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6D57-053A-4262-B5E6-BDA62B6A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8" y="299786"/>
            <a:ext cx="8063314" cy="764960"/>
          </a:xfrm>
        </p:spPr>
        <p:txBody>
          <a:bodyPr/>
          <a:lstStyle/>
          <a:p>
            <a:r>
              <a:rPr lang="en-US" dirty="0"/>
              <a:t>26 year old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BBE98-31F8-44A2-817F-83876CA8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27" y="1179818"/>
            <a:ext cx="8213734" cy="1520249"/>
          </a:xfrm>
        </p:spPr>
        <p:txBody>
          <a:bodyPr anchor="t">
            <a:normAutofit/>
          </a:bodyPr>
          <a:lstStyle/>
          <a:p>
            <a:pPr marL="214313" indent="-214313">
              <a:buFontTx/>
              <a:buChar char="-"/>
            </a:pPr>
            <a:r>
              <a:rPr lang="en-US" sz="2000" b="0" dirty="0"/>
              <a:t>No pressure injury on admission</a:t>
            </a:r>
          </a:p>
          <a:p>
            <a:pPr marL="214313" indent="-214313">
              <a:buFontTx/>
              <a:buChar char="-"/>
            </a:pPr>
            <a:r>
              <a:rPr lang="en-US" sz="2000" b="0" dirty="0"/>
              <a:t>Photos below show evolution over a 1 month time period</a:t>
            </a:r>
          </a:p>
          <a:p>
            <a:pPr marL="214313" indent="-214313">
              <a:buFontTx/>
              <a:buChar char="-"/>
            </a:pPr>
            <a:r>
              <a:rPr lang="en-US" sz="2000" b="0" dirty="0"/>
              <a:t>Patient required additional surgeries as a result of the pressure injury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9610FD-02FB-42F1-B8B7-E27033697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9389" y="3108794"/>
            <a:ext cx="2659857" cy="2579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CA810-6476-4D32-B6EF-D50E3D1E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282" y="3108794"/>
            <a:ext cx="2489783" cy="257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21919-CBC0-42D3-B469-3F5D2C872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915025" y="3108794"/>
            <a:ext cx="2751936" cy="25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14FA-3BCB-4634-846D-872A43C6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65" y="389224"/>
            <a:ext cx="7991475" cy="653619"/>
          </a:xfrm>
        </p:spPr>
        <p:txBody>
          <a:bodyPr>
            <a:normAutofit fontScale="90000"/>
          </a:bodyPr>
          <a:lstStyle/>
          <a:p>
            <a:r>
              <a:rPr lang="en-US" dirty="0"/>
              <a:t>41 year old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03BE6-5A89-4EF3-A7C8-E1B343D6C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066" y="1042844"/>
            <a:ext cx="7991475" cy="1734648"/>
          </a:xfrm>
        </p:spPr>
        <p:txBody>
          <a:bodyPr anchor="t">
            <a:normAutofit/>
          </a:bodyPr>
          <a:lstStyle/>
          <a:p>
            <a:pPr marL="214313" indent="-214313">
              <a:buFontTx/>
              <a:buChar char="-"/>
            </a:pPr>
            <a:r>
              <a:rPr lang="en-US" sz="1800" b="0" dirty="0"/>
              <a:t>At first, skin was intact</a:t>
            </a:r>
          </a:p>
          <a:p>
            <a:pPr marL="214313" indent="-214313">
              <a:buFontTx/>
              <a:buChar char="-"/>
            </a:pPr>
            <a:r>
              <a:rPr lang="en-US" sz="1800" b="0" u="sng" dirty="0"/>
              <a:t>Patient refused to turn</a:t>
            </a:r>
            <a:r>
              <a:rPr lang="en-US" sz="1800" b="0" dirty="0"/>
              <a:t>/reposition and developed a pressure injury</a:t>
            </a:r>
          </a:p>
          <a:p>
            <a:pPr marL="214313" indent="-214313">
              <a:buFontTx/>
              <a:buChar char="-"/>
            </a:pPr>
            <a:r>
              <a:rPr lang="en-US" sz="1800" b="0" dirty="0"/>
              <a:t>Patient continued to refuse repositioning and pressure injury got worse</a:t>
            </a:r>
          </a:p>
          <a:p>
            <a:pPr marL="214313" indent="-214313">
              <a:buFontTx/>
              <a:buChar char="-"/>
            </a:pPr>
            <a:r>
              <a:rPr lang="en-US" sz="1800" b="0" dirty="0"/>
              <a:t>Staying off of the pressure injury is most important intervention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DF5EE19-592C-4AC7-9FE6-1EEFBE0146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4" r="2" b="9648"/>
          <a:stretch/>
        </p:blipFill>
        <p:spPr>
          <a:xfrm>
            <a:off x="525066" y="2874020"/>
            <a:ext cx="2687705" cy="2804043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EBE2F125-8CBF-415F-9650-4F2B43D2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0"/>
          <a:stretch/>
        </p:blipFill>
        <p:spPr>
          <a:xfrm>
            <a:off x="3450435" y="2844284"/>
            <a:ext cx="2341517" cy="2833779"/>
          </a:xfrm>
          <a:prstGeom prst="rect">
            <a:avLst/>
          </a:prstGeom>
          <a:effectLst/>
        </p:spPr>
      </p:pic>
      <p:pic>
        <p:nvPicPr>
          <p:cNvPr id="12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2E0D54E2-4184-4263-8FFC-DBCD8E8B8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 b="19055"/>
          <a:stretch/>
        </p:blipFill>
        <p:spPr>
          <a:xfrm>
            <a:off x="6181733" y="2844284"/>
            <a:ext cx="2341517" cy="28040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700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69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26 year old</vt:lpstr>
      <vt:lpstr>41 year 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Reuscher, Christine</dc:creator>
  <cp:lastModifiedBy>Reuscher, Christine</cp:lastModifiedBy>
  <cp:revision>8</cp:revision>
  <cp:lastPrinted>2019-08-02T15:08:13Z</cp:lastPrinted>
  <dcterms:created xsi:type="dcterms:W3CDTF">2019-08-02T14:57:41Z</dcterms:created>
  <dcterms:modified xsi:type="dcterms:W3CDTF">2019-08-15T16:04:34Z</dcterms:modified>
</cp:coreProperties>
</file>